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80" r:id="rId6"/>
    <p:sldId id="279" r:id="rId7"/>
    <p:sldId id="281" r:id="rId8"/>
    <p:sldId id="278" r:id="rId9"/>
    <p:sldId id="276" r:id="rId10"/>
    <p:sldId id="259" r:id="rId11"/>
    <p:sldId id="258" r:id="rId12"/>
    <p:sldId id="270" r:id="rId13"/>
    <p:sldId id="282" r:id="rId14"/>
    <p:sldId id="284" r:id="rId15"/>
    <p:sldId id="285" r:id="rId16"/>
    <p:sldId id="286" r:id="rId17"/>
    <p:sldId id="283" r:id="rId18"/>
    <p:sldId id="261" r:id="rId19"/>
    <p:sldId id="27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6C143-888D-4C6D-9829-2A40267BDE20}" v="558" dt="2022-12-07T23:39:4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8"/>
  </p:normalViewPr>
  <p:slideViewPr>
    <p:cSldViewPr snapToGrid="0">
      <p:cViewPr>
        <p:scale>
          <a:sx n="80" d="100"/>
          <a:sy n="80" d="100"/>
        </p:scale>
        <p:origin x="7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fer Abinette" userId="ca653788334e8e8f" providerId="LiveId" clId="{20D6C143-888D-4C6D-9829-2A40267BDE20}"/>
    <pc:docChg chg="undo redo custSel addSld delSld modSld sldOrd">
      <pc:chgData name="Jennifer Abinette" userId="ca653788334e8e8f" providerId="LiveId" clId="{20D6C143-888D-4C6D-9829-2A40267BDE20}" dt="2022-12-07T23:39:42.383" v="4303"/>
      <pc:docMkLst>
        <pc:docMk/>
      </pc:docMkLst>
      <pc:sldChg chg="addSp delSp modSp mod modTransition modAnim">
        <pc:chgData name="Jennifer Abinette" userId="ca653788334e8e8f" providerId="LiveId" clId="{20D6C143-888D-4C6D-9829-2A40267BDE20}" dt="2022-12-07T22:42:05.028" v="4285"/>
        <pc:sldMkLst>
          <pc:docMk/>
          <pc:sldMk cId="2259308896" sldId="256"/>
        </pc:sldMkLst>
        <pc:picChg chg="add del mod">
          <ac:chgData name="Jennifer Abinette" userId="ca653788334e8e8f" providerId="LiveId" clId="{20D6C143-888D-4C6D-9829-2A40267BDE20}" dt="2022-12-07T22:33:28.332" v="4284"/>
          <ac:picMkLst>
            <pc:docMk/>
            <pc:sldMk cId="2259308896" sldId="256"/>
            <ac:picMk id="9" creationId="{0251D8E0-FA5C-53CE-213F-4F2A1AEB2DAE}"/>
          </ac:picMkLst>
        </pc:picChg>
        <pc:picChg chg="add del mod">
          <ac:chgData name="Jennifer Abinette" userId="ca653788334e8e8f" providerId="LiveId" clId="{20D6C143-888D-4C6D-9829-2A40267BDE20}" dt="2022-12-07T22:42:05.028" v="4285"/>
          <ac:picMkLst>
            <pc:docMk/>
            <pc:sldMk cId="2259308896" sldId="256"/>
            <ac:picMk id="11" creationId="{3DEF2E73-096C-71EB-196A-49E5E8F5F503}"/>
          </ac:picMkLst>
        </pc:pic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2259308896" sldId="256"/>
            <ac:picMk id="12" creationId="{089C47E1-91A6-DBC1-8FA2-198E96A4A21A}"/>
          </ac:picMkLst>
        </pc:picChg>
      </pc:sldChg>
      <pc:sldChg chg="modSp del mod">
        <pc:chgData name="Jennifer Abinette" userId="ca653788334e8e8f" providerId="LiveId" clId="{20D6C143-888D-4C6D-9829-2A40267BDE20}" dt="2022-12-07T03:50:09.219" v="435" actId="47"/>
        <pc:sldMkLst>
          <pc:docMk/>
          <pc:sldMk cId="1325608595" sldId="257"/>
        </pc:sldMkLst>
        <pc:spChg chg="mod">
          <ac:chgData name="Jennifer Abinette" userId="ca653788334e8e8f" providerId="LiveId" clId="{20D6C143-888D-4C6D-9829-2A40267BDE20}" dt="2022-12-07T03:50:03.737" v="433" actId="21"/>
          <ac:spMkLst>
            <pc:docMk/>
            <pc:sldMk cId="1325608595" sldId="257"/>
            <ac:spMk id="3" creationId="{22788C46-D0BC-4307-AE55-7601A139E7CB}"/>
          </ac:spMkLst>
        </pc:spChg>
      </pc:sldChg>
      <pc:sldChg chg="addSp delSp modSp mod modTransition">
        <pc:chgData name="Jennifer Abinette" userId="ca653788334e8e8f" providerId="LiveId" clId="{20D6C143-888D-4C6D-9829-2A40267BDE20}" dt="2022-12-07T22:42:05.028" v="4285"/>
        <pc:sldMkLst>
          <pc:docMk/>
          <pc:sldMk cId="1639799154" sldId="258"/>
        </pc:sldMkLst>
        <pc:spChg chg="mod">
          <ac:chgData name="Jennifer Abinette" userId="ca653788334e8e8f" providerId="LiveId" clId="{20D6C143-888D-4C6D-9829-2A40267BDE20}" dt="2022-12-07T05:41:55.743" v="1966" actId="1076"/>
          <ac:spMkLst>
            <pc:docMk/>
            <pc:sldMk cId="1639799154" sldId="258"/>
            <ac:spMk id="2" creationId="{8C543F67-9C70-4748-8C0C-3A7863422F99}"/>
          </ac:spMkLst>
        </pc:spChg>
        <pc:graphicFrameChg chg="mod modGraphic">
          <ac:chgData name="Jennifer Abinette" userId="ca653788334e8e8f" providerId="LiveId" clId="{20D6C143-888D-4C6D-9829-2A40267BDE20}" dt="2022-12-07T17:52:56.899" v="2715" actId="1076"/>
          <ac:graphicFrameMkLst>
            <pc:docMk/>
            <pc:sldMk cId="1639799154" sldId="258"/>
            <ac:graphicFrameMk id="11" creationId="{0EB6C6D1-6ECF-206F-EF41-5F3B2B5833C2}"/>
          </ac:graphicFrameMkLst>
        </pc:graphicFrame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1639799154" sldId="258"/>
            <ac:picMk id="8" creationId="{A6E54C76-10DA-B2A0-2EE9-0D71D7672777}"/>
          </ac:picMkLst>
        </pc:picChg>
        <pc:picChg chg="add del mod">
          <ac:chgData name="Jennifer Abinette" userId="ca653788334e8e8f" providerId="LiveId" clId="{20D6C143-888D-4C6D-9829-2A40267BDE20}" dt="2022-12-07T17:52:51.988" v="2714" actId="1076"/>
          <ac:picMkLst>
            <pc:docMk/>
            <pc:sldMk cId="1639799154" sldId="258"/>
            <ac:picMk id="10" creationId="{FDBF6146-1F0C-2C25-1348-DDE01EAEA8C1}"/>
          </ac:picMkLst>
        </pc:picChg>
      </pc:sldChg>
      <pc:sldChg chg="addSp delSp modSp mod ord modTransition">
        <pc:chgData name="Jennifer Abinette" userId="ca653788334e8e8f" providerId="LiveId" clId="{20D6C143-888D-4C6D-9829-2A40267BDE20}" dt="2022-12-07T22:42:05.028" v="4285"/>
        <pc:sldMkLst>
          <pc:docMk/>
          <pc:sldMk cId="3446797337" sldId="259"/>
        </pc:sldMkLst>
        <pc:spChg chg="mod">
          <ac:chgData name="Jennifer Abinette" userId="ca653788334e8e8f" providerId="LiveId" clId="{20D6C143-888D-4C6D-9829-2A40267BDE20}" dt="2022-12-07T06:08:46.390" v="2507" actId="1076"/>
          <ac:spMkLst>
            <pc:docMk/>
            <pc:sldMk cId="3446797337" sldId="259"/>
            <ac:spMk id="2" creationId="{8460295B-54B9-4937-90E3-BAB9CE69E30B}"/>
          </ac:spMkLst>
        </pc:spChg>
        <pc:graphicFrameChg chg="add mod modGraphic">
          <ac:chgData name="Jennifer Abinette" userId="ca653788334e8e8f" providerId="LiveId" clId="{20D6C143-888D-4C6D-9829-2A40267BDE20}" dt="2022-12-07T06:20:29.688" v="2658" actId="1076"/>
          <ac:graphicFrameMkLst>
            <pc:docMk/>
            <pc:sldMk cId="3446797337" sldId="259"/>
            <ac:graphicFrameMk id="3" creationId="{C0EC0D42-C2E8-BBBF-2048-E575181E2883}"/>
          </ac:graphicFrameMkLst>
        </pc:graphicFrameChg>
        <pc:graphicFrameChg chg="del mod">
          <ac:chgData name="Jennifer Abinette" userId="ca653788334e8e8f" providerId="LiveId" clId="{20D6C143-888D-4C6D-9829-2A40267BDE20}" dt="2022-12-07T06:08:56.286" v="2509" actId="478"/>
          <ac:graphicFrameMkLst>
            <pc:docMk/>
            <pc:sldMk cId="3446797337" sldId="259"/>
            <ac:graphicFrameMk id="8" creationId="{BDA476DF-5461-4545-AE91-D2E6318A3F66}"/>
          </ac:graphicFrameMkLst>
        </pc:graphicFrameChg>
        <pc:picChg chg="mod">
          <ac:chgData name="Jennifer Abinette" userId="ca653788334e8e8f" providerId="LiveId" clId="{20D6C143-888D-4C6D-9829-2A40267BDE20}" dt="2022-12-07T06:18:31.381" v="2646" actId="1582"/>
          <ac:picMkLst>
            <pc:docMk/>
            <pc:sldMk cId="3446797337" sldId="259"/>
            <ac:picMk id="7" creationId="{5FCEA552-16A8-2A51-7562-0D9589F6C486}"/>
          </ac:picMkLst>
        </pc:pic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3446797337" sldId="259"/>
            <ac:picMk id="12" creationId="{4AA21FD9-2131-1655-5A15-F17A281DD2EC}"/>
          </ac:picMkLst>
        </pc:picChg>
      </pc:sldChg>
      <pc:sldChg chg="del">
        <pc:chgData name="Jennifer Abinette" userId="ca653788334e8e8f" providerId="LiveId" clId="{20D6C143-888D-4C6D-9829-2A40267BDE20}" dt="2022-12-07T19:16:39.107" v="2778" actId="2696"/>
        <pc:sldMkLst>
          <pc:docMk/>
          <pc:sldMk cId="4212917468" sldId="260"/>
        </pc:sldMkLst>
      </pc:sldChg>
      <pc:sldChg chg="addSp delSp modSp mod modTransition">
        <pc:chgData name="Jennifer Abinette" userId="ca653788334e8e8f" providerId="LiveId" clId="{20D6C143-888D-4C6D-9829-2A40267BDE20}" dt="2022-12-07T22:42:05.028" v="4285"/>
        <pc:sldMkLst>
          <pc:docMk/>
          <pc:sldMk cId="1527386939" sldId="261"/>
        </pc:sldMkLst>
        <pc:picChg chg="add mod">
          <ac:chgData name="Jennifer Abinette" userId="ca653788334e8e8f" providerId="LiveId" clId="{20D6C143-888D-4C6D-9829-2A40267BDE20}" dt="2022-12-07T21:53:26.892" v="3757" actId="1076"/>
          <ac:picMkLst>
            <pc:docMk/>
            <pc:sldMk cId="1527386939" sldId="261"/>
            <ac:picMk id="4" creationId="{D0553197-22E1-DBA0-86F3-B582C9B0162C}"/>
          </ac:picMkLst>
        </pc:pic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1527386939" sldId="261"/>
            <ac:picMk id="9" creationId="{5A46AF88-E56D-4705-AE08-0037985DE841}"/>
          </ac:picMkLst>
        </pc:picChg>
        <pc:picChg chg="del">
          <ac:chgData name="Jennifer Abinette" userId="ca653788334e8e8f" providerId="LiveId" clId="{20D6C143-888D-4C6D-9829-2A40267BDE20}" dt="2022-12-07T21:52:31.999" v="3752" actId="478"/>
          <ac:picMkLst>
            <pc:docMk/>
            <pc:sldMk cId="1527386939" sldId="261"/>
            <ac:picMk id="11" creationId="{7549C6FA-D7F0-2864-F66D-425A1272C2C3}"/>
          </ac:picMkLst>
        </pc:picChg>
      </pc:sldChg>
      <pc:sldChg chg="del ord">
        <pc:chgData name="Jennifer Abinette" userId="ca653788334e8e8f" providerId="LiveId" clId="{20D6C143-888D-4C6D-9829-2A40267BDE20}" dt="2022-12-07T19:16:35.244" v="2777" actId="2696"/>
        <pc:sldMkLst>
          <pc:docMk/>
          <pc:sldMk cId="445070695" sldId="267"/>
        </pc:sldMkLst>
      </pc:sldChg>
      <pc:sldChg chg="addSp modSp mod ord modTransition">
        <pc:chgData name="Jennifer Abinette" userId="ca653788334e8e8f" providerId="LiveId" clId="{20D6C143-888D-4C6D-9829-2A40267BDE20}" dt="2022-12-07T22:42:05.028" v="4285"/>
        <pc:sldMkLst>
          <pc:docMk/>
          <pc:sldMk cId="932498405" sldId="270"/>
        </pc:sldMkLst>
        <pc:spChg chg="mod">
          <ac:chgData name="Jennifer Abinette" userId="ca653788334e8e8f" providerId="LiveId" clId="{20D6C143-888D-4C6D-9829-2A40267BDE20}" dt="2022-12-07T05:46:21.229" v="2010" actId="20577"/>
          <ac:spMkLst>
            <pc:docMk/>
            <pc:sldMk cId="932498405" sldId="270"/>
            <ac:spMk id="3" creationId="{C55E2E3E-148D-4BE4-88A4-447C4BC35E68}"/>
          </ac:spMkLst>
        </pc:spChg>
        <pc:spChg chg="mod">
          <ac:chgData name="Jennifer Abinette" userId="ca653788334e8e8f" providerId="LiveId" clId="{20D6C143-888D-4C6D-9829-2A40267BDE20}" dt="2022-12-07T05:47:57.959" v="2024" actId="14100"/>
          <ac:spMkLst>
            <pc:docMk/>
            <pc:sldMk cId="932498405" sldId="270"/>
            <ac:spMk id="9" creationId="{D8E90C27-DD46-A874-E181-B0F28FE594C5}"/>
          </ac:spMkLst>
        </pc:spChg>
        <pc:spChg chg="mod">
          <ac:chgData name="Jennifer Abinette" userId="ca653788334e8e8f" providerId="LiveId" clId="{20D6C143-888D-4C6D-9829-2A40267BDE20}" dt="2022-12-07T05:47:22.016" v="2018" actId="14100"/>
          <ac:spMkLst>
            <pc:docMk/>
            <pc:sldMk cId="932498405" sldId="270"/>
            <ac:spMk id="10" creationId="{8C02AA6E-BE60-20C2-FA6D-D91915A67494}"/>
          </ac:spMkLst>
        </pc:spChg>
        <pc:spChg chg="mod">
          <ac:chgData name="Jennifer Abinette" userId="ca653788334e8e8f" providerId="LiveId" clId="{20D6C143-888D-4C6D-9829-2A40267BDE20}" dt="2022-12-07T05:47:07.045" v="2015" actId="14100"/>
          <ac:spMkLst>
            <pc:docMk/>
            <pc:sldMk cId="932498405" sldId="270"/>
            <ac:spMk id="15" creationId="{CF37598F-9CC3-3A72-9E6A-EA62BBF9679C}"/>
          </ac:spMkLst>
        </pc:spChg>
        <pc:spChg chg="mod">
          <ac:chgData name="Jennifer Abinette" userId="ca653788334e8e8f" providerId="LiveId" clId="{20D6C143-888D-4C6D-9829-2A40267BDE20}" dt="2022-12-07T05:51:40.480" v="2190" actId="20577"/>
          <ac:spMkLst>
            <pc:docMk/>
            <pc:sldMk cId="932498405" sldId="270"/>
            <ac:spMk id="16" creationId="{AAA3D2E0-EE7E-5FF2-1580-2DA92893A13A}"/>
          </ac:spMkLst>
        </pc:spChg>
        <pc:spChg chg="mod">
          <ac:chgData name="Jennifer Abinette" userId="ca653788334e8e8f" providerId="LiveId" clId="{20D6C143-888D-4C6D-9829-2A40267BDE20}" dt="2022-12-07T05:55:11.925" v="2445" actId="20577"/>
          <ac:spMkLst>
            <pc:docMk/>
            <pc:sldMk cId="932498405" sldId="270"/>
            <ac:spMk id="26" creationId="{102579F2-88E2-E354-EB98-32E3D52BDA6E}"/>
          </ac:spMkLst>
        </pc:spChg>
        <pc:picChg chg="mod modCrop">
          <ac:chgData name="Jennifer Abinette" userId="ca653788334e8e8f" providerId="LiveId" clId="{20D6C143-888D-4C6D-9829-2A40267BDE20}" dt="2022-12-07T05:49:26.463" v="2036" actId="732"/>
          <ac:picMkLst>
            <pc:docMk/>
            <pc:sldMk cId="932498405" sldId="270"/>
            <ac:picMk id="8" creationId="{8DAB641E-89D2-B764-C05D-656716E80ED6}"/>
          </ac:picMkLst>
        </pc:pic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932498405" sldId="270"/>
            <ac:picMk id="21" creationId="{9C22D028-3925-91A2-78BB-EC4DD7E3E543}"/>
          </ac:picMkLst>
        </pc:picChg>
        <pc:cxnChg chg="mod">
          <ac:chgData name="Jennifer Abinette" userId="ca653788334e8e8f" providerId="LiveId" clId="{20D6C143-888D-4C6D-9829-2A40267BDE20}" dt="2022-12-07T05:48:11.788" v="2026" actId="14100"/>
          <ac:cxnSpMkLst>
            <pc:docMk/>
            <pc:sldMk cId="932498405" sldId="270"/>
            <ac:cxnSpMk id="12" creationId="{8CD2551A-A9E2-9211-7C7F-E37B85E346E8}"/>
          </ac:cxnSpMkLst>
        </pc:cxnChg>
        <pc:cxnChg chg="mod">
          <ac:chgData name="Jennifer Abinette" userId="ca653788334e8e8f" providerId="LiveId" clId="{20D6C143-888D-4C6D-9829-2A40267BDE20}" dt="2022-12-07T05:48:29.320" v="2029" actId="14100"/>
          <ac:cxnSpMkLst>
            <pc:docMk/>
            <pc:sldMk cId="932498405" sldId="270"/>
            <ac:cxnSpMk id="13" creationId="{BB3B1BF5-B60D-77AF-E8C7-A6A083062AF6}"/>
          </ac:cxnSpMkLst>
        </pc:cxnChg>
        <pc:cxnChg chg="mod">
          <ac:chgData name="Jennifer Abinette" userId="ca653788334e8e8f" providerId="LiveId" clId="{20D6C143-888D-4C6D-9829-2A40267BDE20}" dt="2022-12-07T05:48:47.426" v="2032" actId="1076"/>
          <ac:cxnSpMkLst>
            <pc:docMk/>
            <pc:sldMk cId="932498405" sldId="270"/>
            <ac:cxnSpMk id="14" creationId="{D0CF269F-6B90-8116-FD80-05125B8FF3E3}"/>
          </ac:cxnSpMkLst>
        </pc:cxnChg>
        <pc:cxnChg chg="mod">
          <ac:chgData name="Jennifer Abinette" userId="ca653788334e8e8f" providerId="LiveId" clId="{20D6C143-888D-4C6D-9829-2A40267BDE20}" dt="2022-12-07T05:51:16.908" v="2176" actId="1076"/>
          <ac:cxnSpMkLst>
            <pc:docMk/>
            <pc:sldMk cId="932498405" sldId="270"/>
            <ac:cxnSpMk id="19" creationId="{B7F4D495-6AD9-2F6F-BF23-867E6263506B}"/>
          </ac:cxnSpMkLst>
        </pc:cxnChg>
        <pc:cxnChg chg="mod">
          <ac:chgData name="Jennifer Abinette" userId="ca653788334e8e8f" providerId="LiveId" clId="{20D6C143-888D-4C6D-9829-2A40267BDE20}" dt="2022-12-07T05:51:21.448" v="2177" actId="1076"/>
          <ac:cxnSpMkLst>
            <pc:docMk/>
            <pc:sldMk cId="932498405" sldId="270"/>
            <ac:cxnSpMk id="23" creationId="{E245ECBC-238F-BA0C-14E1-A02E13985B73}"/>
          </ac:cxnSpMkLst>
        </pc:cxnChg>
      </pc:sldChg>
      <pc:sldChg chg="addSp delSp modSp mod modTransition modClrScheme modAnim chgLayout">
        <pc:chgData name="Jennifer Abinette" userId="ca653788334e8e8f" providerId="LiveId" clId="{20D6C143-888D-4C6D-9829-2A40267BDE20}" dt="2022-12-07T23:39:42.383" v="4303"/>
        <pc:sldMkLst>
          <pc:docMk/>
          <pc:sldMk cId="3335690284" sldId="271"/>
        </pc:sldMkLst>
        <pc:spChg chg="mod">
          <ac:chgData name="Jennifer Abinette" userId="ca653788334e8e8f" providerId="LiveId" clId="{20D6C143-888D-4C6D-9829-2A40267BDE20}" dt="2022-12-07T21:57:28.377" v="3779" actId="1076"/>
          <ac:spMkLst>
            <pc:docMk/>
            <pc:sldMk cId="3335690284" sldId="271"/>
            <ac:spMk id="2" creationId="{27A6F7BB-30A8-4980-AD4A-2FB0B53FA6C9}"/>
          </ac:spMkLst>
        </pc:spChg>
        <pc:spChg chg="mod">
          <ac:chgData name="Jennifer Abinette" userId="ca653788334e8e8f" providerId="LiveId" clId="{20D6C143-888D-4C6D-9829-2A40267BDE20}" dt="2022-12-07T21:54:54.942" v="3758" actId="26606"/>
          <ac:spMkLst>
            <pc:docMk/>
            <pc:sldMk cId="3335690284" sldId="271"/>
            <ac:spMk id="3" creationId="{7517F12A-7304-B447-BEB8-A99EA8009F15}"/>
          </ac:spMkLst>
        </pc:spChg>
        <pc:spChg chg="mod">
          <ac:chgData name="Jennifer Abinette" userId="ca653788334e8e8f" providerId="LiveId" clId="{20D6C143-888D-4C6D-9829-2A40267BDE20}" dt="2022-12-07T21:54:54.942" v="3758" actId="26606"/>
          <ac:spMkLst>
            <pc:docMk/>
            <pc:sldMk cId="3335690284" sldId="271"/>
            <ac:spMk id="4" creationId="{BCF90246-DFB2-A340-AADC-E85D28C31B3E}"/>
          </ac:spMkLst>
        </pc:spChg>
        <pc:spChg chg="mod">
          <ac:chgData name="Jennifer Abinette" userId="ca653788334e8e8f" providerId="LiveId" clId="{20D6C143-888D-4C6D-9829-2A40267BDE20}" dt="2022-12-07T21:54:54.942" v="3758" actId="26606"/>
          <ac:spMkLst>
            <pc:docMk/>
            <pc:sldMk cId="3335690284" sldId="271"/>
            <ac:spMk id="5" creationId="{987CCF58-9B83-4A4F-8CA9-3D9C9BB7A287}"/>
          </ac:spMkLst>
        </pc:spChg>
        <pc:spChg chg="add mod">
          <ac:chgData name="Jennifer Abinette" userId="ca653788334e8e8f" providerId="LiveId" clId="{20D6C143-888D-4C6D-9829-2A40267BDE20}" dt="2022-12-07T21:58:18.436" v="3788" actId="14100"/>
          <ac:spMkLst>
            <pc:docMk/>
            <pc:sldMk cId="3335690284" sldId="271"/>
            <ac:spMk id="7" creationId="{15728C88-4499-8A18-0BA8-70945F5E09D1}"/>
          </ac:spMkLst>
        </pc:spChg>
        <pc:spChg chg="del">
          <ac:chgData name="Jennifer Abinette" userId="ca653788334e8e8f" providerId="LiveId" clId="{20D6C143-888D-4C6D-9829-2A40267BDE20}" dt="2022-12-07T21:54:54.942" v="3758" actId="26606"/>
          <ac:spMkLst>
            <pc:docMk/>
            <pc:sldMk cId="3335690284" sldId="271"/>
            <ac:spMk id="31" creationId="{3617A469-2FBD-C738-43DD-65FF4EFA1CC5}"/>
          </ac:spMkLst>
        </pc:spChg>
        <pc:graphicFrameChg chg="add mod modGraphic">
          <ac:chgData name="Jennifer Abinette" userId="ca653788334e8e8f" providerId="LiveId" clId="{20D6C143-888D-4C6D-9829-2A40267BDE20}" dt="2022-12-07T22:42:19.884" v="4287" actId="20577"/>
          <ac:graphicFrameMkLst>
            <pc:docMk/>
            <pc:sldMk cId="3335690284" sldId="271"/>
            <ac:graphicFrameMk id="33" creationId="{DAE997F3-4459-D47B-AE53-66D737693EF0}"/>
          </ac:graphicFrameMkLst>
        </pc:graphicFrameChg>
        <pc:picChg chg="add del mod">
          <ac:chgData name="Jennifer Abinette" userId="ca653788334e8e8f" providerId="LiveId" clId="{20D6C143-888D-4C6D-9829-2A40267BDE20}" dt="2022-12-07T23:39:00.057" v="4302"/>
          <ac:picMkLst>
            <pc:docMk/>
            <pc:sldMk cId="3335690284" sldId="271"/>
            <ac:picMk id="10" creationId="{08B1C97E-F23F-5CAF-7079-5739931C6FFE}"/>
          </ac:picMkLst>
        </pc:picChg>
        <pc:picChg chg="add del mod">
          <ac:chgData name="Jennifer Abinette" userId="ca653788334e8e8f" providerId="LiveId" clId="{20D6C143-888D-4C6D-9829-2A40267BDE20}" dt="2022-12-07T23:39:42.383" v="4303"/>
          <ac:picMkLst>
            <pc:docMk/>
            <pc:sldMk cId="3335690284" sldId="271"/>
            <ac:picMk id="14" creationId="{CE97981E-6CE9-5ACF-6FAF-8F668B8FD5E0}"/>
          </ac:picMkLst>
        </pc:picChg>
        <pc:picChg chg="add mod">
          <ac:chgData name="Jennifer Abinette" userId="ca653788334e8e8f" providerId="LiveId" clId="{20D6C143-888D-4C6D-9829-2A40267BDE20}" dt="2022-12-07T23:39:42.383" v="4303"/>
          <ac:picMkLst>
            <pc:docMk/>
            <pc:sldMk cId="3335690284" sldId="271"/>
            <ac:picMk id="15" creationId="{F29B4CB5-DE3B-17D6-8EE9-1FEEF3838518}"/>
          </ac:picMkLst>
        </pc:picChg>
      </pc:sldChg>
      <pc:sldChg chg="del">
        <pc:chgData name="Jennifer Abinette" userId="ca653788334e8e8f" providerId="LiveId" clId="{20D6C143-888D-4C6D-9829-2A40267BDE20}" dt="2022-12-07T03:20:54.848" v="0" actId="47"/>
        <pc:sldMkLst>
          <pc:docMk/>
          <pc:sldMk cId="2639983765" sldId="273"/>
        </pc:sldMkLst>
      </pc:sldChg>
      <pc:sldChg chg="addSp modSp modTransition">
        <pc:chgData name="Jennifer Abinette" userId="ca653788334e8e8f" providerId="LiveId" clId="{20D6C143-888D-4C6D-9829-2A40267BDE20}" dt="2022-12-07T22:42:05.028" v="4285"/>
        <pc:sldMkLst>
          <pc:docMk/>
          <pc:sldMk cId="926184573" sldId="275"/>
        </pc:sldMkLst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926184573" sldId="275"/>
            <ac:picMk id="4" creationId="{AE86D28B-F6DA-4DDA-7989-0A6619FDA733}"/>
          </ac:picMkLst>
        </pc:picChg>
      </pc:sldChg>
      <pc:sldChg chg="addSp delSp modSp mod ord modTransition modAnim">
        <pc:chgData name="Jennifer Abinette" userId="ca653788334e8e8f" providerId="LiveId" clId="{20D6C143-888D-4C6D-9829-2A40267BDE20}" dt="2022-12-07T22:42:05.028" v="4285"/>
        <pc:sldMkLst>
          <pc:docMk/>
          <pc:sldMk cId="2228428189" sldId="276"/>
        </pc:sldMkLst>
        <pc:spChg chg="mod">
          <ac:chgData name="Jennifer Abinette" userId="ca653788334e8e8f" providerId="LiveId" clId="{20D6C143-888D-4C6D-9829-2A40267BDE20}" dt="2022-12-07T06:10:27.627" v="2527" actId="20577"/>
          <ac:spMkLst>
            <pc:docMk/>
            <pc:sldMk cId="2228428189" sldId="276"/>
            <ac:spMk id="2" creationId="{8C543F67-9C70-4748-8C0C-3A7863422F99}"/>
          </ac:spMkLst>
        </pc:spChg>
        <pc:graphicFrameChg chg="modGraphic">
          <ac:chgData name="Jennifer Abinette" userId="ca653788334e8e8f" providerId="LiveId" clId="{20D6C143-888D-4C6D-9829-2A40267BDE20}" dt="2022-12-07T06:15:59.462" v="2599" actId="20577"/>
          <ac:graphicFrameMkLst>
            <pc:docMk/>
            <pc:sldMk cId="2228428189" sldId="276"/>
            <ac:graphicFrameMk id="11" creationId="{0EB6C6D1-6ECF-206F-EF41-5F3B2B5833C2}"/>
          </ac:graphicFrameMkLst>
        </pc:graphicFrameChg>
        <pc:picChg chg="mod">
          <ac:chgData name="Jennifer Abinette" userId="ca653788334e8e8f" providerId="LiveId" clId="{20D6C143-888D-4C6D-9829-2A40267BDE20}" dt="2022-12-07T06:10:15.931" v="2515" actId="14826"/>
          <ac:picMkLst>
            <pc:docMk/>
            <pc:sldMk cId="2228428189" sldId="276"/>
            <ac:picMk id="7" creationId="{08BBEA68-0975-6168-F6BF-D164793D7C23}"/>
          </ac:picMkLst>
        </pc:picChg>
        <pc:picChg chg="add del mod">
          <ac:chgData name="Jennifer Abinette" userId="ca653788334e8e8f" providerId="LiveId" clId="{20D6C143-888D-4C6D-9829-2A40267BDE20}" dt="2022-12-07T22:31:55.994" v="4276"/>
          <ac:picMkLst>
            <pc:docMk/>
            <pc:sldMk cId="2228428189" sldId="276"/>
            <ac:picMk id="12" creationId="{F4EFDAA3-E051-BFB9-A963-F674CAE7FF2F}"/>
          </ac:picMkLst>
        </pc:picChg>
        <pc:picChg chg="add del mod">
          <ac:chgData name="Jennifer Abinette" userId="ca653788334e8e8f" providerId="LiveId" clId="{20D6C143-888D-4C6D-9829-2A40267BDE20}" dt="2022-12-07T22:32:57.282" v="4277"/>
          <ac:picMkLst>
            <pc:docMk/>
            <pc:sldMk cId="2228428189" sldId="276"/>
            <ac:picMk id="16" creationId="{CC7DD934-4345-0A9B-EBD3-03306DCE4148}"/>
          </ac:picMkLst>
        </pc:picChg>
        <pc:picChg chg="add del mod">
          <ac:chgData name="Jennifer Abinette" userId="ca653788334e8e8f" providerId="LiveId" clId="{20D6C143-888D-4C6D-9829-2A40267BDE20}" dt="2022-12-07T22:33:28.332" v="4284"/>
          <ac:picMkLst>
            <pc:docMk/>
            <pc:sldMk cId="2228428189" sldId="276"/>
            <ac:picMk id="17" creationId="{5FF65F50-1C3F-EB04-954F-F0650330D65C}"/>
          </ac:picMkLst>
        </pc:picChg>
        <pc:picChg chg="add del mod ord">
          <ac:chgData name="Jennifer Abinette" userId="ca653788334e8e8f" providerId="LiveId" clId="{20D6C143-888D-4C6D-9829-2A40267BDE20}" dt="2022-12-07T22:42:05.028" v="4285"/>
          <ac:picMkLst>
            <pc:docMk/>
            <pc:sldMk cId="2228428189" sldId="276"/>
            <ac:picMk id="20" creationId="{26768029-88C1-1D56-7539-80D757ED13D3}"/>
          </ac:picMkLst>
        </pc:pic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2228428189" sldId="276"/>
            <ac:picMk id="21" creationId="{1D8867C2-66DF-4D1B-6735-6E7CA2083F18}"/>
          </ac:picMkLst>
        </pc:picChg>
      </pc:sldChg>
      <pc:sldChg chg="del ord">
        <pc:chgData name="Jennifer Abinette" userId="ca653788334e8e8f" providerId="LiveId" clId="{20D6C143-888D-4C6D-9829-2A40267BDE20}" dt="2022-12-07T05:37:01.035" v="1909" actId="47"/>
        <pc:sldMkLst>
          <pc:docMk/>
          <pc:sldMk cId="3885284671" sldId="277"/>
        </pc:sldMkLst>
      </pc:sldChg>
      <pc:sldChg chg="addSp delSp modSp new mod modTransition modClrScheme modAnim chgLayout">
        <pc:chgData name="Jennifer Abinette" userId="ca653788334e8e8f" providerId="LiveId" clId="{20D6C143-888D-4C6D-9829-2A40267BDE20}" dt="2022-12-07T23:24:43.476" v="4300"/>
        <pc:sldMkLst>
          <pc:docMk/>
          <pc:sldMk cId="3805134008" sldId="278"/>
        </pc:sldMkLst>
        <pc:spChg chg="mod">
          <ac:chgData name="Jennifer Abinette" userId="ca653788334e8e8f" providerId="LiveId" clId="{20D6C143-888D-4C6D-9829-2A40267BDE20}" dt="2022-12-07T06:13:01.788" v="2567" actId="207"/>
          <ac:spMkLst>
            <pc:docMk/>
            <pc:sldMk cId="3805134008" sldId="278"/>
            <ac:spMk id="2" creationId="{E1BA49DE-1845-A67D-B05D-593A216D0271}"/>
          </ac:spMkLst>
        </pc:spChg>
        <pc:spChg chg="del mod">
          <ac:chgData name="Jennifer Abinette" userId="ca653788334e8e8f" providerId="LiveId" clId="{20D6C143-888D-4C6D-9829-2A40267BDE20}" dt="2022-12-07T05:32:28.374" v="1762" actId="26606"/>
          <ac:spMkLst>
            <pc:docMk/>
            <pc:sldMk cId="3805134008" sldId="278"/>
            <ac:spMk id="3" creationId="{852A64CA-E28A-0410-BDA5-CF51018E49E7}"/>
          </ac:spMkLst>
        </pc:spChg>
        <pc:spChg chg="mod">
          <ac:chgData name="Jennifer Abinette" userId="ca653788334e8e8f" providerId="LiveId" clId="{20D6C143-888D-4C6D-9829-2A40267BDE20}" dt="2022-12-07T06:06:25.829" v="2454" actId="26606"/>
          <ac:spMkLst>
            <pc:docMk/>
            <pc:sldMk cId="3805134008" sldId="278"/>
            <ac:spMk id="4" creationId="{816D612F-1496-F6F3-348E-62FF42312890}"/>
          </ac:spMkLst>
        </pc:spChg>
        <pc:spChg chg="mod">
          <ac:chgData name="Jennifer Abinette" userId="ca653788334e8e8f" providerId="LiveId" clId="{20D6C143-888D-4C6D-9829-2A40267BDE20}" dt="2022-12-07T06:06:25.829" v="2454" actId="26606"/>
          <ac:spMkLst>
            <pc:docMk/>
            <pc:sldMk cId="3805134008" sldId="278"/>
            <ac:spMk id="5" creationId="{76945EE1-9097-AC87-1684-B6F84A8F93CD}"/>
          </ac:spMkLst>
        </pc:spChg>
        <pc:spChg chg="mod">
          <ac:chgData name="Jennifer Abinette" userId="ca653788334e8e8f" providerId="LiveId" clId="{20D6C143-888D-4C6D-9829-2A40267BDE20}" dt="2022-12-07T06:06:25.829" v="2454" actId="26606"/>
          <ac:spMkLst>
            <pc:docMk/>
            <pc:sldMk cId="3805134008" sldId="278"/>
            <ac:spMk id="6" creationId="{0D82B82C-0ABF-C5B2-1496-8DB27DE67CD6}"/>
          </ac:spMkLst>
        </pc:spChg>
        <pc:spChg chg="add del mod">
          <ac:chgData name="Jennifer Abinette" userId="ca653788334e8e8f" providerId="LiveId" clId="{20D6C143-888D-4C6D-9829-2A40267BDE20}" dt="2022-12-07T05:33:06.333" v="1783"/>
          <ac:spMkLst>
            <pc:docMk/>
            <pc:sldMk cId="3805134008" sldId="278"/>
            <ac:spMk id="7" creationId="{0A4A4A32-E171-AC92-5752-F5A2EDF1DBBC}"/>
          </ac:spMkLst>
        </pc:spChg>
        <pc:spChg chg="add del mod">
          <ac:chgData name="Jennifer Abinette" userId="ca653788334e8e8f" providerId="LiveId" clId="{20D6C143-888D-4C6D-9829-2A40267BDE20}" dt="2022-12-07T05:36:02.902" v="1903" actId="478"/>
          <ac:spMkLst>
            <pc:docMk/>
            <pc:sldMk cId="3805134008" sldId="278"/>
            <ac:spMk id="9" creationId="{414AD18D-4620-3EA2-C6F5-E017C21D651D}"/>
          </ac:spMkLst>
        </pc:spChg>
        <pc:spChg chg="add del mod">
          <ac:chgData name="Jennifer Abinette" userId="ca653788334e8e8f" providerId="LiveId" clId="{20D6C143-888D-4C6D-9829-2A40267BDE20}" dt="2022-12-07T05:36:00.558" v="1902" actId="478"/>
          <ac:spMkLst>
            <pc:docMk/>
            <pc:sldMk cId="3805134008" sldId="278"/>
            <ac:spMk id="11" creationId="{28FA13D3-021E-0A22-04FC-C952CC0B6406}"/>
          </ac:spMkLst>
        </pc:spChg>
        <pc:spChg chg="add mod">
          <ac:chgData name="Jennifer Abinette" userId="ca653788334e8e8f" providerId="LiveId" clId="{20D6C143-888D-4C6D-9829-2A40267BDE20}" dt="2022-12-07T06:11:44.349" v="2557" actId="1076"/>
          <ac:spMkLst>
            <pc:docMk/>
            <pc:sldMk cId="3805134008" sldId="278"/>
            <ac:spMk id="17" creationId="{FEB84F46-503E-5622-0864-930A74F6702B}"/>
          </ac:spMkLst>
        </pc:spChg>
        <pc:spChg chg="add del mod">
          <ac:chgData name="Jennifer Abinette" userId="ca653788334e8e8f" providerId="LiveId" clId="{20D6C143-888D-4C6D-9829-2A40267BDE20}" dt="2022-12-07T06:06:25.829" v="2454" actId="26606"/>
          <ac:spMkLst>
            <pc:docMk/>
            <pc:sldMk cId="3805134008" sldId="278"/>
            <ac:spMk id="21" creationId="{1CC46CBA-DF8A-5F3A-3024-4B215F2D74AD}"/>
          </ac:spMkLst>
        </pc:spChg>
        <pc:picChg chg="add mod ord">
          <ac:chgData name="Jennifer Abinette" userId="ca653788334e8e8f" providerId="LiveId" clId="{20D6C143-888D-4C6D-9829-2A40267BDE20}" dt="2022-12-07T06:13:14.877" v="2569" actId="1076"/>
          <ac:picMkLst>
            <pc:docMk/>
            <pc:sldMk cId="3805134008" sldId="278"/>
            <ac:picMk id="12" creationId="{39FF87C6-97CF-F695-6FE0-11403256EFAD}"/>
          </ac:picMkLst>
        </pc:picChg>
        <pc:picChg chg="add del mod ord">
          <ac:chgData name="Jennifer Abinette" userId="ca653788334e8e8f" providerId="LiveId" clId="{20D6C143-888D-4C6D-9829-2A40267BDE20}" dt="2022-12-07T06:10:05.817" v="2514" actId="21"/>
          <ac:picMkLst>
            <pc:docMk/>
            <pc:sldMk cId="3805134008" sldId="278"/>
            <ac:picMk id="14" creationId="{9159E4E1-8BFD-E779-1882-E590583552A2}"/>
          </ac:picMkLst>
        </pc:picChg>
        <pc:picChg chg="add del mod">
          <ac:chgData name="Jennifer Abinette" userId="ca653788334e8e8f" providerId="LiveId" clId="{20D6C143-888D-4C6D-9829-2A40267BDE20}" dt="2022-12-07T06:07:36.496" v="2468" actId="21"/>
          <ac:picMkLst>
            <pc:docMk/>
            <pc:sldMk cId="3805134008" sldId="278"/>
            <ac:picMk id="16" creationId="{C4B6B22B-A1B8-4E34-6ABF-D3CF373BD95C}"/>
          </ac:picMkLst>
        </pc:picChg>
        <pc:picChg chg="add del mod">
          <ac:chgData name="Jennifer Abinette" userId="ca653788334e8e8f" providerId="LiveId" clId="{20D6C143-888D-4C6D-9829-2A40267BDE20}" dt="2022-12-07T22:33:28.332" v="4284"/>
          <ac:picMkLst>
            <pc:docMk/>
            <pc:sldMk cId="3805134008" sldId="278"/>
            <ac:picMk id="24" creationId="{F74C8992-CCF7-B4CB-C2CD-1B243B3D3FB5}"/>
          </ac:picMkLst>
        </pc:picChg>
        <pc:picChg chg="add del mod">
          <ac:chgData name="Jennifer Abinette" userId="ca653788334e8e8f" providerId="LiveId" clId="{20D6C143-888D-4C6D-9829-2A40267BDE20}" dt="2022-12-07T22:42:05.028" v="4285"/>
          <ac:picMkLst>
            <pc:docMk/>
            <pc:sldMk cId="3805134008" sldId="278"/>
            <ac:picMk id="27" creationId="{EFCB56DB-EF2E-6E0A-456B-BE7D97086733}"/>
          </ac:picMkLst>
        </pc:picChg>
        <pc:picChg chg="add del mod">
          <ac:chgData name="Jennifer Abinette" userId="ca653788334e8e8f" providerId="LiveId" clId="{20D6C143-888D-4C6D-9829-2A40267BDE20}" dt="2022-12-07T23:24:09.694" v="4299"/>
          <ac:picMkLst>
            <pc:docMk/>
            <pc:sldMk cId="3805134008" sldId="278"/>
            <ac:picMk id="28" creationId="{1BC7608C-B788-1734-B852-ADB5916FB3C2}"/>
          </ac:picMkLst>
        </pc:picChg>
        <pc:picChg chg="add del mod ord">
          <ac:chgData name="Jennifer Abinette" userId="ca653788334e8e8f" providerId="LiveId" clId="{20D6C143-888D-4C6D-9829-2A40267BDE20}" dt="2022-12-07T23:24:43.476" v="4300"/>
          <ac:picMkLst>
            <pc:docMk/>
            <pc:sldMk cId="3805134008" sldId="278"/>
            <ac:picMk id="36" creationId="{F848116B-E0BF-F5CC-8C47-BAEA0741006D}"/>
          </ac:picMkLst>
        </pc:picChg>
        <pc:picChg chg="add mod">
          <ac:chgData name="Jennifer Abinette" userId="ca653788334e8e8f" providerId="LiveId" clId="{20D6C143-888D-4C6D-9829-2A40267BDE20}" dt="2022-12-07T23:24:43.476" v="4300"/>
          <ac:picMkLst>
            <pc:docMk/>
            <pc:sldMk cId="3805134008" sldId="278"/>
            <ac:picMk id="37" creationId="{1E400666-A7D4-03CD-B82C-FF5974D72D7E}"/>
          </ac:picMkLst>
        </pc:picChg>
      </pc:sldChg>
      <pc:sldChg chg="addSp delSp modSp new mod modTransition modClrScheme modAnim chgLayout">
        <pc:chgData name="Jennifer Abinette" userId="ca653788334e8e8f" providerId="LiveId" clId="{20D6C143-888D-4C6D-9829-2A40267BDE20}" dt="2022-12-07T23:21:29.463" v="4294"/>
        <pc:sldMkLst>
          <pc:docMk/>
          <pc:sldMk cId="2692127415" sldId="279"/>
        </pc:sldMkLst>
        <pc:spChg chg="mod ord">
          <ac:chgData name="Jennifer Abinette" userId="ca653788334e8e8f" providerId="LiveId" clId="{20D6C143-888D-4C6D-9829-2A40267BDE20}" dt="2022-12-07T04:49:44.191" v="1178" actId="20577"/>
          <ac:spMkLst>
            <pc:docMk/>
            <pc:sldMk cId="2692127415" sldId="279"/>
            <ac:spMk id="2" creationId="{0E058F52-F9E2-7FCF-7DE9-2BFFFFFFF54B}"/>
          </ac:spMkLst>
        </pc:spChg>
        <pc:spChg chg="mod ord">
          <ac:chgData name="Jennifer Abinette" userId="ca653788334e8e8f" providerId="LiveId" clId="{20D6C143-888D-4C6D-9829-2A40267BDE20}" dt="2022-12-07T04:33:19.325" v="1068" actId="207"/>
          <ac:spMkLst>
            <pc:docMk/>
            <pc:sldMk cId="2692127415" sldId="279"/>
            <ac:spMk id="3" creationId="{D6290E4E-796C-2EED-0AB0-76D02B723852}"/>
          </ac:spMkLst>
        </pc:spChg>
        <pc:spChg chg="mod ord">
          <ac:chgData name="Jennifer Abinette" userId="ca653788334e8e8f" providerId="LiveId" clId="{20D6C143-888D-4C6D-9829-2A40267BDE20}" dt="2022-12-07T04:32:25.506" v="1063" actId="700"/>
          <ac:spMkLst>
            <pc:docMk/>
            <pc:sldMk cId="2692127415" sldId="279"/>
            <ac:spMk id="4" creationId="{377E2BAC-BE60-268E-BE20-F3A64A443616}"/>
          </ac:spMkLst>
        </pc:spChg>
        <pc:spChg chg="mod ord">
          <ac:chgData name="Jennifer Abinette" userId="ca653788334e8e8f" providerId="LiveId" clId="{20D6C143-888D-4C6D-9829-2A40267BDE20}" dt="2022-12-07T22:22:31.011" v="4272" actId="1076"/>
          <ac:spMkLst>
            <pc:docMk/>
            <pc:sldMk cId="2692127415" sldId="279"/>
            <ac:spMk id="5" creationId="{FEC4B169-E29D-66CC-8F32-3B5440AFF989}"/>
          </ac:spMkLst>
        </pc:spChg>
        <pc:spChg chg="mod ord">
          <ac:chgData name="Jennifer Abinette" userId="ca653788334e8e8f" providerId="LiveId" clId="{20D6C143-888D-4C6D-9829-2A40267BDE20}" dt="2022-12-07T04:32:25.506" v="1063" actId="700"/>
          <ac:spMkLst>
            <pc:docMk/>
            <pc:sldMk cId="2692127415" sldId="279"/>
            <ac:spMk id="6" creationId="{134CAC3D-6A2E-E794-3FFC-F32DA8DA1443}"/>
          </ac:spMkLst>
        </pc:spChg>
        <pc:spChg chg="add mod">
          <ac:chgData name="Jennifer Abinette" userId="ca653788334e8e8f" providerId="LiveId" clId="{20D6C143-888D-4C6D-9829-2A40267BDE20}" dt="2022-12-07T04:50:33.748" v="1186" actId="1076"/>
          <ac:spMkLst>
            <pc:docMk/>
            <pc:sldMk cId="2692127415" sldId="279"/>
            <ac:spMk id="8" creationId="{B8959B9D-F1F4-A248-AE26-9A640546E658}"/>
          </ac:spMkLst>
        </pc:spChg>
        <pc:picChg chg="add del mod">
          <ac:chgData name="Jennifer Abinette" userId="ca653788334e8e8f" providerId="LiveId" clId="{20D6C143-888D-4C6D-9829-2A40267BDE20}" dt="2022-12-07T22:33:28.332" v="4284"/>
          <ac:picMkLst>
            <pc:docMk/>
            <pc:sldMk cId="2692127415" sldId="279"/>
            <ac:picMk id="17" creationId="{02DF97AD-0CFE-C32F-7609-11BBDE9E3D47}"/>
          </ac:picMkLst>
        </pc:picChg>
        <pc:picChg chg="add del mod">
          <ac:chgData name="Jennifer Abinette" userId="ca653788334e8e8f" providerId="LiveId" clId="{20D6C143-888D-4C6D-9829-2A40267BDE20}" dt="2022-12-07T22:42:05.028" v="4285"/>
          <ac:picMkLst>
            <pc:docMk/>
            <pc:sldMk cId="2692127415" sldId="279"/>
            <ac:picMk id="19" creationId="{E9B81DDA-BC7C-7CA6-41F3-9B5B5F7193EB}"/>
          </ac:picMkLst>
        </pc:picChg>
        <pc:picChg chg="add del mod">
          <ac:chgData name="Jennifer Abinette" userId="ca653788334e8e8f" providerId="LiveId" clId="{20D6C143-888D-4C6D-9829-2A40267BDE20}" dt="2022-12-07T23:20:50.106" v="4293"/>
          <ac:picMkLst>
            <pc:docMk/>
            <pc:sldMk cId="2692127415" sldId="279"/>
            <ac:picMk id="20" creationId="{BF0D86C2-78A0-6CE7-1729-0056CFC83D3F}"/>
          </ac:picMkLst>
        </pc:picChg>
        <pc:picChg chg="add del mod ord">
          <ac:chgData name="Jennifer Abinette" userId="ca653788334e8e8f" providerId="LiveId" clId="{20D6C143-888D-4C6D-9829-2A40267BDE20}" dt="2022-12-07T23:21:29.463" v="4294"/>
          <ac:picMkLst>
            <pc:docMk/>
            <pc:sldMk cId="2692127415" sldId="279"/>
            <ac:picMk id="28" creationId="{84A83552-DEED-4412-3681-183ACF61851D}"/>
          </ac:picMkLst>
        </pc:picChg>
        <pc:picChg chg="add mod">
          <ac:chgData name="Jennifer Abinette" userId="ca653788334e8e8f" providerId="LiveId" clId="{20D6C143-888D-4C6D-9829-2A40267BDE20}" dt="2022-12-07T23:21:29.463" v="4294"/>
          <ac:picMkLst>
            <pc:docMk/>
            <pc:sldMk cId="2692127415" sldId="279"/>
            <ac:picMk id="29" creationId="{5C94716E-310E-34C0-329C-C5028DB83981}"/>
          </ac:picMkLst>
        </pc:picChg>
        <pc:inkChg chg="add del">
          <ac:chgData name="Jennifer Abinette" userId="ca653788334e8e8f" providerId="LiveId" clId="{20D6C143-888D-4C6D-9829-2A40267BDE20}" dt="2022-12-07T22:22:37.181" v="4273" actId="478"/>
          <ac:inkMkLst>
            <pc:docMk/>
            <pc:sldMk cId="2692127415" sldId="279"/>
            <ac:inkMk id="15" creationId="{D7BB6064-3F96-C488-0CCE-DA02F0A640D2}"/>
          </ac:inkMkLst>
        </pc:inkChg>
      </pc:sldChg>
      <pc:sldChg chg="addSp delSp modSp new mod ord modTransition modAnim">
        <pc:chgData name="Jennifer Abinette" userId="ca653788334e8e8f" providerId="LiveId" clId="{20D6C143-888D-4C6D-9829-2A40267BDE20}" dt="2022-12-07T23:20:17.700" v="4291"/>
        <pc:sldMkLst>
          <pc:docMk/>
          <pc:sldMk cId="2058448378" sldId="280"/>
        </pc:sldMkLst>
        <pc:spChg chg="mod">
          <ac:chgData name="Jennifer Abinette" userId="ca653788334e8e8f" providerId="LiveId" clId="{20D6C143-888D-4C6D-9829-2A40267BDE20}" dt="2022-12-07T03:52:25.055" v="484" actId="14100"/>
          <ac:spMkLst>
            <pc:docMk/>
            <pc:sldMk cId="2058448378" sldId="280"/>
            <ac:spMk id="2" creationId="{6327AD0B-7FA4-9C07-CCEE-0A300974DB93}"/>
          </ac:spMkLst>
        </pc:spChg>
        <pc:spChg chg="mod">
          <ac:chgData name="Jennifer Abinette" userId="ca653788334e8e8f" providerId="LiveId" clId="{20D6C143-888D-4C6D-9829-2A40267BDE20}" dt="2022-12-07T03:52:46.559" v="497" actId="20577"/>
          <ac:spMkLst>
            <pc:docMk/>
            <pc:sldMk cId="2058448378" sldId="280"/>
            <ac:spMk id="3" creationId="{3C661B6B-D48C-6096-1173-EBC6BEAF3520}"/>
          </ac:spMkLst>
        </pc:spChg>
        <pc:spChg chg="mod">
          <ac:chgData name="Jennifer Abinette" userId="ca653788334e8e8f" providerId="LiveId" clId="{20D6C143-888D-4C6D-9829-2A40267BDE20}" dt="2022-12-07T03:44:51.385" v="381" actId="20577"/>
          <ac:spMkLst>
            <pc:docMk/>
            <pc:sldMk cId="2058448378" sldId="280"/>
            <ac:spMk id="5" creationId="{CFE2DE1A-A0FA-92EE-D6AD-DB20E1FD4F66}"/>
          </ac:spMkLst>
        </pc:spChg>
        <pc:spChg chg="add mod">
          <ac:chgData name="Jennifer Abinette" userId="ca653788334e8e8f" providerId="LiveId" clId="{20D6C143-888D-4C6D-9829-2A40267BDE20}" dt="2022-12-07T03:49:14.661" v="420" actId="1076"/>
          <ac:spMkLst>
            <pc:docMk/>
            <pc:sldMk cId="2058448378" sldId="280"/>
            <ac:spMk id="10" creationId="{DFF567A0-5A20-028A-5D75-6ED87E2951C6}"/>
          </ac:spMkLst>
        </pc:spChg>
        <pc:picChg chg="add mod modCrop">
          <ac:chgData name="Jennifer Abinette" userId="ca653788334e8e8f" providerId="LiveId" clId="{20D6C143-888D-4C6D-9829-2A40267BDE20}" dt="2022-12-07T03:49:39.217" v="423" actId="1076"/>
          <ac:picMkLst>
            <pc:docMk/>
            <pc:sldMk cId="2058448378" sldId="280"/>
            <ac:picMk id="8" creationId="{558C7EF3-B09E-040B-D6FC-6B6FA6F31121}"/>
          </ac:picMkLst>
        </pc:picChg>
        <pc:picChg chg="add del mod">
          <ac:chgData name="Jennifer Abinette" userId="ca653788334e8e8f" providerId="LiveId" clId="{20D6C143-888D-4C6D-9829-2A40267BDE20}" dt="2022-12-07T22:33:28.332" v="4284"/>
          <ac:picMkLst>
            <pc:docMk/>
            <pc:sldMk cId="2058448378" sldId="280"/>
            <ac:picMk id="15" creationId="{47A1D7C7-A81A-998D-83F7-6C9609D2C1A1}"/>
          </ac:picMkLst>
        </pc:picChg>
        <pc:picChg chg="add del mod">
          <ac:chgData name="Jennifer Abinette" userId="ca653788334e8e8f" providerId="LiveId" clId="{20D6C143-888D-4C6D-9829-2A40267BDE20}" dt="2022-12-07T22:42:05.028" v="4285"/>
          <ac:picMkLst>
            <pc:docMk/>
            <pc:sldMk cId="2058448378" sldId="280"/>
            <ac:picMk id="17" creationId="{57534705-2851-CDEF-B049-BDD1E49E842D}"/>
          </ac:picMkLst>
        </pc:picChg>
        <pc:picChg chg="add del mod">
          <ac:chgData name="Jennifer Abinette" userId="ca653788334e8e8f" providerId="LiveId" clId="{20D6C143-888D-4C6D-9829-2A40267BDE20}" dt="2022-12-07T23:19:49.872" v="4290"/>
          <ac:picMkLst>
            <pc:docMk/>
            <pc:sldMk cId="2058448378" sldId="280"/>
            <ac:picMk id="18" creationId="{33054B89-4656-AB42-DC93-C417AD1347AC}"/>
          </ac:picMkLst>
        </pc:picChg>
        <pc:picChg chg="add del mod ord">
          <ac:chgData name="Jennifer Abinette" userId="ca653788334e8e8f" providerId="LiveId" clId="{20D6C143-888D-4C6D-9829-2A40267BDE20}" dt="2022-12-07T23:20:17.700" v="4291"/>
          <ac:picMkLst>
            <pc:docMk/>
            <pc:sldMk cId="2058448378" sldId="280"/>
            <ac:picMk id="23" creationId="{8F00C78F-B1B7-5B04-B3E5-525D44B6EF59}"/>
          </ac:picMkLst>
        </pc:picChg>
        <pc:picChg chg="add mod">
          <ac:chgData name="Jennifer Abinette" userId="ca653788334e8e8f" providerId="LiveId" clId="{20D6C143-888D-4C6D-9829-2A40267BDE20}" dt="2022-12-07T23:20:17.700" v="4291"/>
          <ac:picMkLst>
            <pc:docMk/>
            <pc:sldMk cId="2058448378" sldId="280"/>
            <ac:picMk id="24" creationId="{1626B061-9CFD-3294-5361-F583B14AD324}"/>
          </ac:picMkLst>
        </pc:picChg>
      </pc:sldChg>
      <pc:sldChg chg="modSp new del mod">
        <pc:chgData name="Jennifer Abinette" userId="ca653788334e8e8f" providerId="LiveId" clId="{20D6C143-888D-4C6D-9829-2A40267BDE20}" dt="2022-12-07T03:53:04.202" v="498" actId="47"/>
        <pc:sldMkLst>
          <pc:docMk/>
          <pc:sldMk cId="716479041" sldId="281"/>
        </pc:sldMkLst>
        <pc:spChg chg="mod">
          <ac:chgData name="Jennifer Abinette" userId="ca653788334e8e8f" providerId="LiveId" clId="{20D6C143-888D-4C6D-9829-2A40267BDE20}" dt="2022-12-07T03:49:58.450" v="432" actId="20577"/>
          <ac:spMkLst>
            <pc:docMk/>
            <pc:sldMk cId="716479041" sldId="281"/>
            <ac:spMk id="2" creationId="{398FC246-C7DC-E22F-A224-A45205148706}"/>
          </ac:spMkLst>
        </pc:spChg>
        <pc:spChg chg="mod">
          <ac:chgData name="Jennifer Abinette" userId="ca653788334e8e8f" providerId="LiveId" clId="{20D6C143-888D-4C6D-9829-2A40267BDE20}" dt="2022-12-07T03:51:33.208" v="444" actId="21"/>
          <ac:spMkLst>
            <pc:docMk/>
            <pc:sldMk cId="716479041" sldId="281"/>
            <ac:spMk id="3" creationId="{0B1C8E20-0EC0-90EB-6241-CD708F4AEDFB}"/>
          </ac:spMkLst>
        </pc:spChg>
        <pc:spChg chg="mod">
          <ac:chgData name="Jennifer Abinette" userId="ca653788334e8e8f" providerId="LiveId" clId="{20D6C143-888D-4C6D-9829-2A40267BDE20}" dt="2022-12-07T03:50:20.528" v="441" actId="6549"/>
          <ac:spMkLst>
            <pc:docMk/>
            <pc:sldMk cId="716479041" sldId="281"/>
            <ac:spMk id="5" creationId="{9B94184D-7EF7-6443-2894-4E91F7944DF7}"/>
          </ac:spMkLst>
        </pc:spChg>
      </pc:sldChg>
      <pc:sldChg chg="addSp delSp modSp new mod modTransition modClrScheme modAnim chgLayout">
        <pc:chgData name="Jennifer Abinette" userId="ca653788334e8e8f" providerId="LiveId" clId="{20D6C143-888D-4C6D-9829-2A40267BDE20}" dt="2022-12-07T23:23:19.939" v="4297"/>
        <pc:sldMkLst>
          <pc:docMk/>
          <pc:sldMk cId="3503559824" sldId="281"/>
        </pc:sldMkLst>
        <pc:spChg chg="mod">
          <ac:chgData name="Jennifer Abinette" userId="ca653788334e8e8f" providerId="LiveId" clId="{20D6C143-888D-4C6D-9829-2A40267BDE20}" dt="2022-12-07T04:49:10.002" v="1174" actId="14100"/>
          <ac:spMkLst>
            <pc:docMk/>
            <pc:sldMk cId="3503559824" sldId="281"/>
            <ac:spMk id="2" creationId="{AA4830DA-CE59-6681-2BCE-54FD11C4DB43}"/>
          </ac:spMkLst>
        </pc:spChg>
        <pc:spChg chg="del">
          <ac:chgData name="Jennifer Abinette" userId="ca653788334e8e8f" providerId="LiveId" clId="{20D6C143-888D-4C6D-9829-2A40267BDE20}" dt="2022-12-07T04:35:11.356" v="1116" actId="478"/>
          <ac:spMkLst>
            <pc:docMk/>
            <pc:sldMk cId="3503559824" sldId="281"/>
            <ac:spMk id="3" creationId="{64C7238E-41C4-CFB2-0E7F-D6994A44BEAC}"/>
          </ac:spMkLst>
        </pc:spChg>
        <pc:spChg chg="mod">
          <ac:chgData name="Jennifer Abinette" userId="ca653788334e8e8f" providerId="LiveId" clId="{20D6C143-888D-4C6D-9829-2A40267BDE20}" dt="2022-12-07T04:42:20.357" v="1128" actId="26606"/>
          <ac:spMkLst>
            <pc:docMk/>
            <pc:sldMk cId="3503559824" sldId="281"/>
            <ac:spMk id="4" creationId="{ACADFD7E-D16E-EB07-8C1C-E39AF2562753}"/>
          </ac:spMkLst>
        </pc:spChg>
        <pc:spChg chg="del mod">
          <ac:chgData name="Jennifer Abinette" userId="ca653788334e8e8f" providerId="LiveId" clId="{20D6C143-888D-4C6D-9829-2A40267BDE20}" dt="2022-12-07T05:22:21.421" v="1689" actId="478"/>
          <ac:spMkLst>
            <pc:docMk/>
            <pc:sldMk cId="3503559824" sldId="281"/>
            <ac:spMk id="5" creationId="{9B3A77EC-8AC5-CF40-DDC5-5235F51F0292}"/>
          </ac:spMkLst>
        </pc:spChg>
        <pc:spChg chg="mod">
          <ac:chgData name="Jennifer Abinette" userId="ca653788334e8e8f" providerId="LiveId" clId="{20D6C143-888D-4C6D-9829-2A40267BDE20}" dt="2022-12-07T04:42:20.357" v="1128" actId="26606"/>
          <ac:spMkLst>
            <pc:docMk/>
            <pc:sldMk cId="3503559824" sldId="281"/>
            <ac:spMk id="6" creationId="{3BE96B1D-F015-A2AD-EB27-0FE8C196FD81}"/>
          </ac:spMkLst>
        </pc:spChg>
        <pc:spChg chg="add del mod">
          <ac:chgData name="Jennifer Abinette" userId="ca653788334e8e8f" providerId="LiveId" clId="{20D6C143-888D-4C6D-9829-2A40267BDE20}" dt="2022-12-07T04:59:15.163" v="1202" actId="478"/>
          <ac:spMkLst>
            <pc:docMk/>
            <pc:sldMk cId="3503559824" sldId="281"/>
            <ac:spMk id="14" creationId="{9A9393BD-2FF4-1F64-CB4D-B825F7DF6C95}"/>
          </ac:spMkLst>
        </pc:spChg>
        <pc:spChg chg="add mod">
          <ac:chgData name="Jennifer Abinette" userId="ca653788334e8e8f" providerId="LiveId" clId="{20D6C143-888D-4C6D-9829-2A40267BDE20}" dt="2022-12-07T05:20:20.179" v="1674" actId="14100"/>
          <ac:spMkLst>
            <pc:docMk/>
            <pc:sldMk cId="3503559824" sldId="281"/>
            <ac:spMk id="21" creationId="{A9637D1F-40F9-E40E-63D5-D9DBA1652AF4}"/>
          </ac:spMkLst>
        </pc:spChg>
        <pc:spChg chg="add mod">
          <ac:chgData name="Jennifer Abinette" userId="ca653788334e8e8f" providerId="LiveId" clId="{20D6C143-888D-4C6D-9829-2A40267BDE20}" dt="2022-12-07T05:25:19.123" v="1720" actId="20577"/>
          <ac:spMkLst>
            <pc:docMk/>
            <pc:sldMk cId="3503559824" sldId="281"/>
            <ac:spMk id="22" creationId="{4B502135-509C-3F47-83AD-6294026D1339}"/>
          </ac:spMkLst>
        </pc:spChg>
        <pc:spChg chg="add mod">
          <ac:chgData name="Jennifer Abinette" userId="ca653788334e8e8f" providerId="LiveId" clId="{20D6C143-888D-4C6D-9829-2A40267BDE20}" dt="2022-12-07T05:17:57.757" v="1661" actId="20577"/>
          <ac:spMkLst>
            <pc:docMk/>
            <pc:sldMk cId="3503559824" sldId="281"/>
            <ac:spMk id="23" creationId="{0DC46278-FBE8-2104-A276-107A8A18C654}"/>
          </ac:spMkLst>
        </pc:spChg>
        <pc:spChg chg="add mod">
          <ac:chgData name="Jennifer Abinette" userId="ca653788334e8e8f" providerId="LiveId" clId="{20D6C143-888D-4C6D-9829-2A40267BDE20}" dt="2022-12-07T05:19:43.150" v="1669" actId="207"/>
          <ac:spMkLst>
            <pc:docMk/>
            <pc:sldMk cId="3503559824" sldId="281"/>
            <ac:spMk id="24" creationId="{0E066EDE-A8A1-A814-16CD-1C0A98491039}"/>
          </ac:spMkLst>
        </pc:spChg>
        <pc:spChg chg="add mod">
          <ac:chgData name="Jennifer Abinette" userId="ca653788334e8e8f" providerId="LiveId" clId="{20D6C143-888D-4C6D-9829-2A40267BDE20}" dt="2022-12-07T05:23:15.208" v="1695" actId="207"/>
          <ac:spMkLst>
            <pc:docMk/>
            <pc:sldMk cId="3503559824" sldId="281"/>
            <ac:spMk id="25" creationId="{F1F98C45-0431-713E-10B5-1464EFC5B47A}"/>
          </ac:spMkLst>
        </pc:spChg>
        <pc:spChg chg="add mod">
          <ac:chgData name="Jennifer Abinette" userId="ca653788334e8e8f" providerId="LiveId" clId="{20D6C143-888D-4C6D-9829-2A40267BDE20}" dt="2022-12-07T05:27:12.223" v="1732" actId="14100"/>
          <ac:spMkLst>
            <pc:docMk/>
            <pc:sldMk cId="3503559824" sldId="281"/>
            <ac:spMk id="26" creationId="{E2AC58D6-A0AA-BDE2-D603-E661F70F78C0}"/>
          </ac:spMkLst>
        </pc:spChg>
        <pc:spChg chg="add mod">
          <ac:chgData name="Jennifer Abinette" userId="ca653788334e8e8f" providerId="LiveId" clId="{20D6C143-888D-4C6D-9829-2A40267BDE20}" dt="2022-12-07T05:29:48.179" v="1756" actId="14100"/>
          <ac:spMkLst>
            <pc:docMk/>
            <pc:sldMk cId="3503559824" sldId="281"/>
            <ac:spMk id="27" creationId="{F68DAA10-11B7-31D9-56FE-E0512EC8F8C6}"/>
          </ac:spMkLst>
        </pc:spChg>
        <pc:spChg chg="add mod">
          <ac:chgData name="Jennifer Abinette" userId="ca653788334e8e8f" providerId="LiveId" clId="{20D6C143-888D-4C6D-9829-2A40267BDE20}" dt="2022-12-07T05:29:05.302" v="1750" actId="14100"/>
          <ac:spMkLst>
            <pc:docMk/>
            <pc:sldMk cId="3503559824" sldId="281"/>
            <ac:spMk id="28" creationId="{EB20DE4B-D019-B337-DBE4-5B0FCD8CC6C5}"/>
          </ac:spMkLst>
        </pc:spChg>
        <pc:spChg chg="add mod">
          <ac:chgData name="Jennifer Abinette" userId="ca653788334e8e8f" providerId="LiveId" clId="{20D6C143-888D-4C6D-9829-2A40267BDE20}" dt="2022-12-07T05:30:23.626" v="1761" actId="14100"/>
          <ac:spMkLst>
            <pc:docMk/>
            <pc:sldMk cId="3503559824" sldId="281"/>
            <ac:spMk id="29" creationId="{65D98B33-4CD2-9256-B8F4-A3D2572FEA64}"/>
          </ac:spMkLst>
        </pc:spChg>
        <pc:graphicFrameChg chg="add del mod">
          <ac:chgData name="Jennifer Abinette" userId="ca653788334e8e8f" providerId="LiveId" clId="{20D6C143-888D-4C6D-9829-2A40267BDE20}" dt="2022-12-07T04:37:19.788" v="1123" actId="478"/>
          <ac:graphicFrameMkLst>
            <pc:docMk/>
            <pc:sldMk cId="3503559824" sldId="281"/>
            <ac:graphicFrameMk id="7" creationId="{92A021FB-B4D1-937B-2C5C-B1B12AC30ECE}"/>
          </ac:graphicFrameMkLst>
        </pc:graphicFrameChg>
        <pc:picChg chg="add mod ord modCrop">
          <ac:chgData name="Jennifer Abinette" userId="ca653788334e8e8f" providerId="LiveId" clId="{20D6C143-888D-4C6D-9829-2A40267BDE20}" dt="2022-12-07T05:27:28.029" v="1737" actId="1076"/>
          <ac:picMkLst>
            <pc:docMk/>
            <pc:sldMk cId="3503559824" sldId="281"/>
            <ac:picMk id="9" creationId="{EA268153-1409-8C4D-57BC-1B3BBBAD3854}"/>
          </ac:picMkLst>
        </pc:picChg>
        <pc:picChg chg="add del mod">
          <ac:chgData name="Jennifer Abinette" userId="ca653788334e8e8f" providerId="LiveId" clId="{20D6C143-888D-4C6D-9829-2A40267BDE20}" dt="2022-12-07T05:01:35.966" v="1205" actId="478"/>
          <ac:picMkLst>
            <pc:docMk/>
            <pc:sldMk cId="3503559824" sldId="281"/>
            <ac:picMk id="11" creationId="{15FCC86A-1408-3C13-2339-1E18A22FC536}"/>
          </ac:picMkLst>
        </pc:picChg>
        <pc:picChg chg="add del mod modCrop">
          <ac:chgData name="Jennifer Abinette" userId="ca653788334e8e8f" providerId="LiveId" clId="{20D6C143-888D-4C6D-9829-2A40267BDE20}" dt="2022-12-07T04:55:55.761" v="1198" actId="478"/>
          <ac:picMkLst>
            <pc:docMk/>
            <pc:sldMk cId="3503559824" sldId="281"/>
            <ac:picMk id="13" creationId="{A66B5DB7-A89E-FEE0-3C4D-F3DD4363DCC1}"/>
          </ac:picMkLst>
        </pc:picChg>
        <pc:picChg chg="add del mod">
          <ac:chgData name="Jennifer Abinette" userId="ca653788334e8e8f" providerId="LiveId" clId="{20D6C143-888D-4C6D-9829-2A40267BDE20}" dt="2022-12-07T04:59:10.159" v="1200" actId="478"/>
          <ac:picMkLst>
            <pc:docMk/>
            <pc:sldMk cId="3503559824" sldId="281"/>
            <ac:picMk id="16" creationId="{064F52D0-EB5E-CCCD-CD56-E92159A2033E}"/>
          </ac:picMkLst>
        </pc:picChg>
        <pc:picChg chg="add mod modCrop">
          <ac:chgData name="Jennifer Abinette" userId="ca653788334e8e8f" providerId="LiveId" clId="{20D6C143-888D-4C6D-9829-2A40267BDE20}" dt="2022-12-07T05:29:59.134" v="1759" actId="1076"/>
          <ac:picMkLst>
            <pc:docMk/>
            <pc:sldMk cId="3503559824" sldId="281"/>
            <ac:picMk id="18" creationId="{DA4AD05B-7A64-AD44-5B47-C087DA50BAD7}"/>
          </ac:picMkLst>
        </pc:picChg>
        <pc:picChg chg="add mod modCrop">
          <ac:chgData name="Jennifer Abinette" userId="ca653788334e8e8f" providerId="LiveId" clId="{20D6C143-888D-4C6D-9829-2A40267BDE20}" dt="2022-12-07T05:22:54.088" v="1692" actId="208"/>
          <ac:picMkLst>
            <pc:docMk/>
            <pc:sldMk cId="3503559824" sldId="281"/>
            <ac:picMk id="20" creationId="{6623DFA5-A815-7689-8CBC-7CBC87B8EE2E}"/>
          </ac:picMkLst>
        </pc:picChg>
        <pc:picChg chg="add del mod">
          <ac:chgData name="Jennifer Abinette" userId="ca653788334e8e8f" providerId="LiveId" clId="{20D6C143-888D-4C6D-9829-2A40267BDE20}" dt="2022-12-07T22:33:28.332" v="4284"/>
          <ac:picMkLst>
            <pc:docMk/>
            <pc:sldMk cId="3503559824" sldId="281"/>
            <ac:picMk id="42" creationId="{1E112BC3-864C-5297-AE76-1E545D8DAA4A}"/>
          </ac:picMkLst>
        </pc:picChg>
        <pc:picChg chg="add del mod">
          <ac:chgData name="Jennifer Abinette" userId="ca653788334e8e8f" providerId="LiveId" clId="{20D6C143-888D-4C6D-9829-2A40267BDE20}" dt="2022-12-07T22:42:05.028" v="4285"/>
          <ac:picMkLst>
            <pc:docMk/>
            <pc:sldMk cId="3503559824" sldId="281"/>
            <ac:picMk id="45" creationId="{DE9E73C6-05FB-36FD-5CB2-125281A52A57}"/>
          </ac:picMkLst>
        </pc:picChg>
        <pc:picChg chg="add del mod">
          <ac:chgData name="Jennifer Abinette" userId="ca653788334e8e8f" providerId="LiveId" clId="{20D6C143-888D-4C6D-9829-2A40267BDE20}" dt="2022-12-07T23:22:02.042" v="4296"/>
          <ac:picMkLst>
            <pc:docMk/>
            <pc:sldMk cId="3503559824" sldId="281"/>
            <ac:picMk id="46" creationId="{E9202622-A4EF-1101-FC06-1DFB345640E8}"/>
          </ac:picMkLst>
        </pc:picChg>
        <pc:picChg chg="add del mod ord">
          <ac:chgData name="Jennifer Abinette" userId="ca653788334e8e8f" providerId="LiveId" clId="{20D6C143-888D-4C6D-9829-2A40267BDE20}" dt="2022-12-07T23:23:19.939" v="4297"/>
          <ac:picMkLst>
            <pc:docMk/>
            <pc:sldMk cId="3503559824" sldId="281"/>
            <ac:picMk id="54" creationId="{2CF8263F-3BA5-9F4C-5F17-17EB5C6907FC}"/>
          </ac:picMkLst>
        </pc:picChg>
        <pc:picChg chg="add mod">
          <ac:chgData name="Jennifer Abinette" userId="ca653788334e8e8f" providerId="LiveId" clId="{20D6C143-888D-4C6D-9829-2A40267BDE20}" dt="2022-12-07T23:23:19.939" v="4297"/>
          <ac:picMkLst>
            <pc:docMk/>
            <pc:sldMk cId="3503559824" sldId="281"/>
            <ac:picMk id="55" creationId="{87136153-CD3D-663A-A486-19FD0CC7A70A}"/>
          </ac:picMkLst>
        </pc:picChg>
      </pc:sldChg>
      <pc:sldChg chg="addSp delSp modSp new mod ord modTransition modClrScheme chgLayout">
        <pc:chgData name="Jennifer Abinette" userId="ca653788334e8e8f" providerId="LiveId" clId="{20D6C143-888D-4C6D-9829-2A40267BDE20}" dt="2022-12-07T22:42:05.028" v="4285"/>
        <pc:sldMkLst>
          <pc:docMk/>
          <pc:sldMk cId="2805512219" sldId="282"/>
        </pc:sldMkLst>
        <pc:spChg chg="del mod ord">
          <ac:chgData name="Jennifer Abinette" userId="ca653788334e8e8f" providerId="LiveId" clId="{20D6C143-888D-4C6D-9829-2A40267BDE20}" dt="2022-12-07T06:21:54.130" v="2660" actId="700"/>
          <ac:spMkLst>
            <pc:docMk/>
            <pc:sldMk cId="2805512219" sldId="282"/>
            <ac:spMk id="2" creationId="{06640538-2448-6833-132D-431DA688486A}"/>
          </ac:spMkLst>
        </pc:spChg>
        <pc:spChg chg="del mod ord">
          <ac:chgData name="Jennifer Abinette" userId="ca653788334e8e8f" providerId="LiveId" clId="{20D6C143-888D-4C6D-9829-2A40267BDE20}" dt="2022-12-07T06:21:54.130" v="2660" actId="700"/>
          <ac:spMkLst>
            <pc:docMk/>
            <pc:sldMk cId="2805512219" sldId="282"/>
            <ac:spMk id="3" creationId="{A5CDE738-829B-7A8C-8036-89E2886B2AB6}"/>
          </ac:spMkLst>
        </pc:spChg>
        <pc:spChg chg="add del mod ord">
          <ac:chgData name="Jennifer Abinette" userId="ca653788334e8e8f" providerId="LiveId" clId="{20D6C143-888D-4C6D-9829-2A40267BDE20}" dt="2022-12-07T17:57:16.031" v="2726" actId="478"/>
          <ac:spMkLst>
            <pc:docMk/>
            <pc:sldMk cId="2805512219" sldId="282"/>
            <ac:spMk id="4" creationId="{45260F51-3D42-B978-3912-8522C635FDD8}"/>
          </ac:spMkLst>
        </pc:spChg>
        <pc:spChg chg="add del mod ord">
          <ac:chgData name="Jennifer Abinette" userId="ca653788334e8e8f" providerId="LiveId" clId="{20D6C143-888D-4C6D-9829-2A40267BDE20}" dt="2022-12-07T17:56:44.828" v="2716" actId="931"/>
          <ac:spMkLst>
            <pc:docMk/>
            <pc:sldMk cId="2805512219" sldId="282"/>
            <ac:spMk id="5" creationId="{43CC2B46-38B2-20FE-6F5B-D7AC526D475C}"/>
          </ac:spMkLst>
        </pc:spChg>
        <pc:spChg chg="add del mod">
          <ac:chgData name="Jennifer Abinette" userId="ca653788334e8e8f" providerId="LiveId" clId="{20D6C143-888D-4C6D-9829-2A40267BDE20}" dt="2022-12-07T17:57:17.740" v="2727" actId="478"/>
          <ac:spMkLst>
            <pc:docMk/>
            <pc:sldMk cId="2805512219" sldId="282"/>
            <ac:spMk id="9" creationId="{0251D841-A1CF-80ED-8789-20680B2CC58D}"/>
          </ac:spMkLst>
        </pc:spChg>
        <pc:spChg chg="add mod">
          <ac:chgData name="Jennifer Abinette" userId="ca653788334e8e8f" providerId="LiveId" clId="{20D6C143-888D-4C6D-9829-2A40267BDE20}" dt="2022-12-07T19:15:55.546" v="2773" actId="122"/>
          <ac:spMkLst>
            <pc:docMk/>
            <pc:sldMk cId="2805512219" sldId="282"/>
            <ac:spMk id="10" creationId="{50F76262-1BC6-EF11-86E1-236F31BDBBFC}"/>
          </ac:spMkLst>
        </pc:spChg>
        <pc:spChg chg="add mod">
          <ac:chgData name="Jennifer Abinette" userId="ca653788334e8e8f" providerId="LiveId" clId="{20D6C143-888D-4C6D-9829-2A40267BDE20}" dt="2022-12-07T17:57:09.325" v="2723" actId="26606"/>
          <ac:spMkLst>
            <pc:docMk/>
            <pc:sldMk cId="2805512219" sldId="282"/>
            <ac:spMk id="12" creationId="{2305A597-7EE5-004D-B38F-C8BB6265D12D}"/>
          </ac:spMkLst>
        </pc:spChg>
        <pc:spChg chg="add mod">
          <ac:chgData name="Jennifer Abinette" userId="ca653788334e8e8f" providerId="LiveId" clId="{20D6C143-888D-4C6D-9829-2A40267BDE20}" dt="2022-12-07T17:57:09.325" v="2723" actId="26606"/>
          <ac:spMkLst>
            <pc:docMk/>
            <pc:sldMk cId="2805512219" sldId="282"/>
            <ac:spMk id="14" creationId="{26ACE027-2192-60FD-F001-B1F8DC3D7229}"/>
          </ac:spMkLst>
        </pc:spChg>
        <pc:spChg chg="add mod">
          <ac:chgData name="Jennifer Abinette" userId="ca653788334e8e8f" providerId="LiveId" clId="{20D6C143-888D-4C6D-9829-2A40267BDE20}" dt="2022-12-07T19:14:43.131" v="2733" actId="1076"/>
          <ac:spMkLst>
            <pc:docMk/>
            <pc:sldMk cId="2805512219" sldId="282"/>
            <ac:spMk id="16" creationId="{86754365-9DC5-0980-8391-D598B59A180D}"/>
          </ac:spMkLst>
        </pc:spChg>
        <pc:picChg chg="add mod">
          <ac:chgData name="Jennifer Abinette" userId="ca653788334e8e8f" providerId="LiveId" clId="{20D6C143-888D-4C6D-9829-2A40267BDE20}" dt="2022-12-07T19:16:07.032" v="2776" actId="1076"/>
          <ac:picMkLst>
            <pc:docMk/>
            <pc:sldMk cId="2805512219" sldId="282"/>
            <ac:picMk id="7" creationId="{808B66C3-B578-9F83-B821-522361640E86}"/>
          </ac:picMkLst>
        </pc:pic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2805512219" sldId="282"/>
            <ac:picMk id="15" creationId="{F76A233B-DF5E-BEDC-D304-7EBE2A6A3AD9}"/>
          </ac:picMkLst>
        </pc:picChg>
      </pc:sldChg>
      <pc:sldChg chg="addSp modSp add mod modTransition">
        <pc:chgData name="Jennifer Abinette" userId="ca653788334e8e8f" providerId="LiveId" clId="{20D6C143-888D-4C6D-9829-2A40267BDE20}" dt="2022-12-07T22:42:05.028" v="4285"/>
        <pc:sldMkLst>
          <pc:docMk/>
          <pc:sldMk cId="3628882651" sldId="283"/>
        </pc:sldMkLst>
        <pc:spChg chg="mod">
          <ac:chgData name="Jennifer Abinette" userId="ca653788334e8e8f" providerId="LiveId" clId="{20D6C143-888D-4C6D-9829-2A40267BDE20}" dt="2022-12-07T21:52:17.946" v="3751" actId="1076"/>
          <ac:spMkLst>
            <pc:docMk/>
            <pc:sldMk cId="3628882651" sldId="283"/>
            <ac:spMk id="2" creationId="{42D1A202-23A3-4F3A-AA92-0172C8D2DA06}"/>
          </ac:spMkLst>
        </pc:sp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3628882651" sldId="283"/>
            <ac:picMk id="9" creationId="{6DAB2324-572C-AA8B-1361-D735849AE35F}"/>
          </ac:picMkLst>
        </pc:picChg>
      </pc:sldChg>
      <pc:sldChg chg="addSp delSp modSp add mod ord modTransition">
        <pc:chgData name="Jennifer Abinette" userId="ca653788334e8e8f" providerId="LiveId" clId="{20D6C143-888D-4C6D-9829-2A40267BDE20}" dt="2022-12-07T22:42:41.764" v="4288" actId="2166"/>
        <pc:sldMkLst>
          <pc:docMk/>
          <pc:sldMk cId="2602641154" sldId="284"/>
        </pc:sldMkLst>
        <pc:spChg chg="mod">
          <ac:chgData name="Jennifer Abinette" userId="ca653788334e8e8f" providerId="LiveId" clId="{20D6C143-888D-4C6D-9829-2A40267BDE20}" dt="2022-12-07T21:27:14.466" v="3147" actId="207"/>
          <ac:spMkLst>
            <pc:docMk/>
            <pc:sldMk cId="2602641154" sldId="284"/>
            <ac:spMk id="2" creationId="{E1BA49DE-1845-A67D-B05D-593A216D0271}"/>
          </ac:spMkLst>
        </pc:spChg>
        <pc:spChg chg="mod">
          <ac:chgData name="Jennifer Abinette" userId="ca653788334e8e8f" providerId="LiveId" clId="{20D6C143-888D-4C6D-9829-2A40267BDE20}" dt="2022-12-07T21:25:25.891" v="3136" actId="1076"/>
          <ac:spMkLst>
            <pc:docMk/>
            <pc:sldMk cId="2602641154" sldId="284"/>
            <ac:spMk id="17" creationId="{FEB84F46-503E-5622-0864-930A74F6702B}"/>
          </ac:spMkLst>
        </pc:spChg>
        <pc:graphicFrameChg chg="add mod modGraphic">
          <ac:chgData name="Jennifer Abinette" userId="ca653788334e8e8f" providerId="LiveId" clId="{20D6C143-888D-4C6D-9829-2A40267BDE20}" dt="2022-12-07T22:42:41.764" v="4288" actId="2166"/>
          <ac:graphicFrameMkLst>
            <pc:docMk/>
            <pc:sldMk cId="2602641154" sldId="284"/>
            <ac:graphicFrameMk id="3" creationId="{DDD6C508-9931-4CAB-0435-24E7E741FB11}"/>
          </ac:graphicFrameMkLst>
        </pc:graphicFrame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2602641154" sldId="284"/>
            <ac:picMk id="9" creationId="{22167E88-759B-7E68-325B-5A8CF87A7539}"/>
          </ac:picMkLst>
        </pc:picChg>
        <pc:picChg chg="del">
          <ac:chgData name="Jennifer Abinette" userId="ca653788334e8e8f" providerId="LiveId" clId="{20D6C143-888D-4C6D-9829-2A40267BDE20}" dt="2022-12-07T19:17:55.599" v="2794" actId="478"/>
          <ac:picMkLst>
            <pc:docMk/>
            <pc:sldMk cId="2602641154" sldId="284"/>
            <ac:picMk id="12" creationId="{39FF87C6-97CF-F695-6FE0-11403256EFAD}"/>
          </ac:picMkLst>
        </pc:picChg>
      </pc:sldChg>
      <pc:sldChg chg="addSp delSp modSp add mod ord modTransition">
        <pc:chgData name="Jennifer Abinette" userId="ca653788334e8e8f" providerId="LiveId" clId="{20D6C143-888D-4C6D-9829-2A40267BDE20}" dt="2022-12-07T22:42:05.028" v="4285"/>
        <pc:sldMkLst>
          <pc:docMk/>
          <pc:sldMk cId="1673486994" sldId="285"/>
        </pc:sldMkLst>
        <pc:spChg chg="mod">
          <ac:chgData name="Jennifer Abinette" userId="ca653788334e8e8f" providerId="LiveId" clId="{20D6C143-888D-4C6D-9829-2A40267BDE20}" dt="2022-12-07T21:33:42.631" v="3239" actId="207"/>
          <ac:spMkLst>
            <pc:docMk/>
            <pc:sldMk cId="1673486994" sldId="285"/>
            <ac:spMk id="3" creationId="{C55E2E3E-148D-4BE4-88A4-447C4BC35E68}"/>
          </ac:spMkLst>
        </pc:spChg>
        <pc:spChg chg="mod">
          <ac:chgData name="Jennifer Abinette" userId="ca653788334e8e8f" providerId="LiveId" clId="{20D6C143-888D-4C6D-9829-2A40267BDE20}" dt="2022-12-07T21:34:18.970" v="3245" actId="14100"/>
          <ac:spMkLst>
            <pc:docMk/>
            <pc:sldMk cId="1673486994" sldId="285"/>
            <ac:spMk id="9" creationId="{D8E90C27-DD46-A874-E181-B0F28FE594C5}"/>
          </ac:spMkLst>
        </pc:spChg>
        <pc:spChg chg="del">
          <ac:chgData name="Jennifer Abinette" userId="ca653788334e8e8f" providerId="LiveId" clId="{20D6C143-888D-4C6D-9829-2A40267BDE20}" dt="2022-12-07T21:33:51.368" v="3240" actId="478"/>
          <ac:spMkLst>
            <pc:docMk/>
            <pc:sldMk cId="1673486994" sldId="285"/>
            <ac:spMk id="10" creationId="{8C02AA6E-BE60-20C2-FA6D-D91915A67494}"/>
          </ac:spMkLst>
        </pc:spChg>
        <pc:spChg chg="mod">
          <ac:chgData name="Jennifer Abinette" userId="ca653788334e8e8f" providerId="LiveId" clId="{20D6C143-888D-4C6D-9829-2A40267BDE20}" dt="2022-12-07T21:34:36.195" v="3247" actId="14100"/>
          <ac:spMkLst>
            <pc:docMk/>
            <pc:sldMk cId="1673486994" sldId="285"/>
            <ac:spMk id="15" creationId="{CF37598F-9CC3-3A72-9E6A-EA62BBF9679C}"/>
          </ac:spMkLst>
        </pc:spChg>
        <pc:spChg chg="del">
          <ac:chgData name="Jennifer Abinette" userId="ca653788334e8e8f" providerId="LiveId" clId="{20D6C143-888D-4C6D-9829-2A40267BDE20}" dt="2022-12-07T21:30:52.714" v="3153" actId="478"/>
          <ac:spMkLst>
            <pc:docMk/>
            <pc:sldMk cId="1673486994" sldId="285"/>
            <ac:spMk id="16" creationId="{AAA3D2E0-EE7E-5FF2-1580-2DA92893A13A}"/>
          </ac:spMkLst>
        </pc:spChg>
        <pc:spChg chg="mod">
          <ac:chgData name="Jennifer Abinette" userId="ca653788334e8e8f" providerId="LiveId" clId="{20D6C143-888D-4C6D-9829-2A40267BDE20}" dt="2022-12-07T21:36:40.589" v="3457" actId="14100"/>
          <ac:spMkLst>
            <pc:docMk/>
            <pc:sldMk cId="1673486994" sldId="285"/>
            <ac:spMk id="26" creationId="{102579F2-88E2-E354-EB98-32E3D52BDA6E}"/>
          </ac:spMkLst>
        </pc:spChg>
        <pc:picChg chg="add mod ord">
          <ac:chgData name="Jennifer Abinette" userId="ca653788334e8e8f" providerId="LiveId" clId="{20D6C143-888D-4C6D-9829-2A40267BDE20}" dt="2022-12-07T21:31:32.243" v="3162" actId="1076"/>
          <ac:picMkLst>
            <pc:docMk/>
            <pc:sldMk cId="1673486994" sldId="285"/>
            <ac:picMk id="7" creationId="{C1AAB494-6AFD-05B5-AD65-853A996179FC}"/>
          </ac:picMkLst>
        </pc:picChg>
        <pc:picChg chg="del">
          <ac:chgData name="Jennifer Abinette" userId="ca653788334e8e8f" providerId="LiveId" clId="{20D6C143-888D-4C6D-9829-2A40267BDE20}" dt="2022-12-07T21:30:50.746" v="3152" actId="478"/>
          <ac:picMkLst>
            <pc:docMk/>
            <pc:sldMk cId="1673486994" sldId="285"/>
            <ac:picMk id="8" creationId="{8DAB641E-89D2-B764-C05D-656716E80ED6}"/>
          </ac:picMkLst>
        </pc:pic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1673486994" sldId="285"/>
            <ac:picMk id="18" creationId="{21C111AA-59A7-5DC0-235A-CC1DF1CBB226}"/>
          </ac:picMkLst>
        </pc:picChg>
        <pc:cxnChg chg="del">
          <ac:chgData name="Jennifer Abinette" userId="ca653788334e8e8f" providerId="LiveId" clId="{20D6C143-888D-4C6D-9829-2A40267BDE20}" dt="2022-12-07T21:33:56.773" v="3241" actId="478"/>
          <ac:cxnSpMkLst>
            <pc:docMk/>
            <pc:sldMk cId="1673486994" sldId="285"/>
            <ac:cxnSpMk id="12" creationId="{8CD2551A-A9E2-9211-7C7F-E37B85E346E8}"/>
          </ac:cxnSpMkLst>
        </pc:cxnChg>
        <pc:cxnChg chg="del">
          <ac:chgData name="Jennifer Abinette" userId="ca653788334e8e8f" providerId="LiveId" clId="{20D6C143-888D-4C6D-9829-2A40267BDE20}" dt="2022-12-07T21:33:59.518" v="3242" actId="478"/>
          <ac:cxnSpMkLst>
            <pc:docMk/>
            <pc:sldMk cId="1673486994" sldId="285"/>
            <ac:cxnSpMk id="13" creationId="{BB3B1BF5-B60D-77AF-E8C7-A6A083062AF6}"/>
          </ac:cxnSpMkLst>
        </pc:cxnChg>
        <pc:cxnChg chg="del">
          <ac:chgData name="Jennifer Abinette" userId="ca653788334e8e8f" providerId="LiveId" clId="{20D6C143-888D-4C6D-9829-2A40267BDE20}" dt="2022-12-07T21:34:02.583" v="3243" actId="478"/>
          <ac:cxnSpMkLst>
            <pc:docMk/>
            <pc:sldMk cId="1673486994" sldId="285"/>
            <ac:cxnSpMk id="14" creationId="{D0CF269F-6B90-8116-FD80-05125B8FF3E3}"/>
          </ac:cxnSpMkLst>
        </pc:cxnChg>
        <pc:cxnChg chg="del">
          <ac:chgData name="Jennifer Abinette" userId="ca653788334e8e8f" providerId="LiveId" clId="{20D6C143-888D-4C6D-9829-2A40267BDE20}" dt="2022-12-07T21:30:56.622" v="3155" actId="478"/>
          <ac:cxnSpMkLst>
            <pc:docMk/>
            <pc:sldMk cId="1673486994" sldId="285"/>
            <ac:cxnSpMk id="19" creationId="{B7F4D495-6AD9-2F6F-BF23-867E6263506B}"/>
          </ac:cxnSpMkLst>
        </pc:cxnChg>
        <pc:cxnChg chg="del">
          <ac:chgData name="Jennifer Abinette" userId="ca653788334e8e8f" providerId="LiveId" clId="{20D6C143-888D-4C6D-9829-2A40267BDE20}" dt="2022-12-07T21:30:55.406" v="3154" actId="478"/>
          <ac:cxnSpMkLst>
            <pc:docMk/>
            <pc:sldMk cId="1673486994" sldId="285"/>
            <ac:cxnSpMk id="23" creationId="{E245ECBC-238F-BA0C-14E1-A02E13985B73}"/>
          </ac:cxnSpMkLst>
        </pc:cxnChg>
      </pc:sldChg>
      <pc:sldChg chg="addSp delSp modSp add mod modTransition modClrScheme chgLayout">
        <pc:chgData name="Jennifer Abinette" userId="ca653788334e8e8f" providerId="LiveId" clId="{20D6C143-888D-4C6D-9829-2A40267BDE20}" dt="2022-12-07T22:42:05.028" v="4285"/>
        <pc:sldMkLst>
          <pc:docMk/>
          <pc:sldMk cId="3072929289" sldId="286"/>
        </pc:sldMkLst>
        <pc:spChg chg="add del mod ord">
          <ac:chgData name="Jennifer Abinette" userId="ca653788334e8e8f" providerId="LiveId" clId="{20D6C143-888D-4C6D-9829-2A40267BDE20}" dt="2022-12-07T21:39:05.154" v="3499" actId="478"/>
          <ac:spMkLst>
            <pc:docMk/>
            <pc:sldMk cId="3072929289" sldId="286"/>
            <ac:spMk id="2" creationId="{940AAD3E-23FD-28A0-5571-B01F5520CF9F}"/>
          </ac:spMkLst>
        </pc:spChg>
        <pc:spChg chg="mod ord">
          <ac:chgData name="Jennifer Abinette" userId="ca653788334e8e8f" providerId="LiveId" clId="{20D6C143-888D-4C6D-9829-2A40267BDE20}" dt="2022-12-07T21:48:53.045" v="3742" actId="20577"/>
          <ac:spMkLst>
            <pc:docMk/>
            <pc:sldMk cId="3072929289" sldId="286"/>
            <ac:spMk id="3" creationId="{C55E2E3E-148D-4BE4-88A4-447C4BC35E68}"/>
          </ac:spMkLst>
        </pc:spChg>
        <pc:spChg chg="mod ord">
          <ac:chgData name="Jennifer Abinette" userId="ca653788334e8e8f" providerId="LiveId" clId="{20D6C143-888D-4C6D-9829-2A40267BDE20}" dt="2022-12-07T21:38:49.640" v="3497" actId="700"/>
          <ac:spMkLst>
            <pc:docMk/>
            <pc:sldMk cId="3072929289" sldId="286"/>
            <ac:spMk id="4" creationId="{374915C9-579A-6644-A782-7D56C8F5561E}"/>
          </ac:spMkLst>
        </pc:spChg>
        <pc:spChg chg="mod ord">
          <ac:chgData name="Jennifer Abinette" userId="ca653788334e8e8f" providerId="LiveId" clId="{20D6C143-888D-4C6D-9829-2A40267BDE20}" dt="2022-12-07T21:38:49.640" v="3497" actId="700"/>
          <ac:spMkLst>
            <pc:docMk/>
            <pc:sldMk cId="3072929289" sldId="286"/>
            <ac:spMk id="5" creationId="{140F55DB-0AAD-684A-B0E2-8EF58E039423}"/>
          </ac:spMkLst>
        </pc:spChg>
        <pc:spChg chg="mod ord">
          <ac:chgData name="Jennifer Abinette" userId="ca653788334e8e8f" providerId="LiveId" clId="{20D6C143-888D-4C6D-9829-2A40267BDE20}" dt="2022-12-07T21:38:49.640" v="3497" actId="700"/>
          <ac:spMkLst>
            <pc:docMk/>
            <pc:sldMk cId="3072929289" sldId="286"/>
            <ac:spMk id="6" creationId="{280037C3-0E79-CD4B-92A9-5B5F9E74A60B}"/>
          </ac:spMkLst>
        </pc:spChg>
        <pc:spChg chg="add del mod ord">
          <ac:chgData name="Jennifer Abinette" userId="ca653788334e8e8f" providerId="LiveId" clId="{20D6C143-888D-4C6D-9829-2A40267BDE20}" dt="2022-12-07T21:39:21.601" v="3506" actId="478"/>
          <ac:spMkLst>
            <pc:docMk/>
            <pc:sldMk cId="3072929289" sldId="286"/>
            <ac:spMk id="8" creationId="{64AFFDE9-AB07-0F74-049B-4D7D0CD76714}"/>
          </ac:spMkLst>
        </pc:spChg>
        <pc:spChg chg="mod ord">
          <ac:chgData name="Jennifer Abinette" userId="ca653788334e8e8f" providerId="LiveId" clId="{20D6C143-888D-4C6D-9829-2A40267BDE20}" dt="2022-12-07T21:47:04.741" v="3700" actId="14100"/>
          <ac:spMkLst>
            <pc:docMk/>
            <pc:sldMk cId="3072929289" sldId="286"/>
            <ac:spMk id="9" creationId="{D8E90C27-DD46-A874-E181-B0F28FE594C5}"/>
          </ac:spMkLst>
        </pc:spChg>
        <pc:spChg chg="add del mod ord">
          <ac:chgData name="Jennifer Abinette" userId="ca653788334e8e8f" providerId="LiveId" clId="{20D6C143-888D-4C6D-9829-2A40267BDE20}" dt="2022-12-07T21:39:16.966" v="3504" actId="478"/>
          <ac:spMkLst>
            <pc:docMk/>
            <pc:sldMk cId="3072929289" sldId="286"/>
            <ac:spMk id="10" creationId="{5878E455-42EF-0F74-D681-C4FB471CA5DD}"/>
          </ac:spMkLst>
        </pc:spChg>
        <pc:spChg chg="add del mod ord">
          <ac:chgData name="Jennifer Abinette" userId="ca653788334e8e8f" providerId="LiveId" clId="{20D6C143-888D-4C6D-9829-2A40267BDE20}" dt="2022-12-07T21:39:19.565" v="3505" actId="478"/>
          <ac:spMkLst>
            <pc:docMk/>
            <pc:sldMk cId="3072929289" sldId="286"/>
            <ac:spMk id="11" creationId="{8520BCB0-56BE-F62E-820E-932B35727FA8}"/>
          </ac:spMkLst>
        </pc:spChg>
        <pc:spChg chg="add del mod ord">
          <ac:chgData name="Jennifer Abinette" userId="ca653788334e8e8f" providerId="LiveId" clId="{20D6C143-888D-4C6D-9829-2A40267BDE20}" dt="2022-12-07T21:39:07.255" v="3500" actId="478"/>
          <ac:spMkLst>
            <pc:docMk/>
            <pc:sldMk cId="3072929289" sldId="286"/>
            <ac:spMk id="12" creationId="{C9DFA78C-10F0-E504-736B-2E26A3435E4E}"/>
          </ac:spMkLst>
        </pc:spChg>
        <pc:spChg chg="add del mod ord">
          <ac:chgData name="Jennifer Abinette" userId="ca653788334e8e8f" providerId="LiveId" clId="{20D6C143-888D-4C6D-9829-2A40267BDE20}" dt="2022-12-07T21:39:09.754" v="3501" actId="478"/>
          <ac:spMkLst>
            <pc:docMk/>
            <pc:sldMk cId="3072929289" sldId="286"/>
            <ac:spMk id="13" creationId="{36790C9A-168D-5C83-0272-2B12492C69AD}"/>
          </ac:spMkLst>
        </pc:spChg>
        <pc:spChg chg="add del mod ord">
          <ac:chgData name="Jennifer Abinette" userId="ca653788334e8e8f" providerId="LiveId" clId="{20D6C143-888D-4C6D-9829-2A40267BDE20}" dt="2022-12-07T21:39:30.435" v="3509" actId="478"/>
          <ac:spMkLst>
            <pc:docMk/>
            <pc:sldMk cId="3072929289" sldId="286"/>
            <ac:spMk id="14" creationId="{4FA517C4-C707-0BBB-90A3-4816C7D13DC4}"/>
          </ac:spMkLst>
        </pc:spChg>
        <pc:spChg chg="mod ord">
          <ac:chgData name="Jennifer Abinette" userId="ca653788334e8e8f" providerId="LiveId" clId="{20D6C143-888D-4C6D-9829-2A40267BDE20}" dt="2022-12-07T21:47:18.474" v="3702" actId="14100"/>
          <ac:spMkLst>
            <pc:docMk/>
            <pc:sldMk cId="3072929289" sldId="286"/>
            <ac:spMk id="15" creationId="{CF37598F-9CC3-3A72-9E6A-EA62BBF9679C}"/>
          </ac:spMkLst>
        </pc:spChg>
        <pc:spChg chg="add del mod ord">
          <ac:chgData name="Jennifer Abinette" userId="ca653788334e8e8f" providerId="LiveId" clId="{20D6C143-888D-4C6D-9829-2A40267BDE20}" dt="2022-12-07T21:39:32.147" v="3510" actId="478"/>
          <ac:spMkLst>
            <pc:docMk/>
            <pc:sldMk cId="3072929289" sldId="286"/>
            <ac:spMk id="16" creationId="{67A2D505-6C91-A2EE-8A92-17DE8C39D325}"/>
          </ac:spMkLst>
        </pc:spChg>
        <pc:spChg chg="add del mod ord">
          <ac:chgData name="Jennifer Abinette" userId="ca653788334e8e8f" providerId="LiveId" clId="{20D6C143-888D-4C6D-9829-2A40267BDE20}" dt="2022-12-07T21:39:11.800" v="3502" actId="478"/>
          <ac:spMkLst>
            <pc:docMk/>
            <pc:sldMk cId="3072929289" sldId="286"/>
            <ac:spMk id="17" creationId="{FEBCD201-6436-29DD-DCDF-34DFB895CB93}"/>
          </ac:spMkLst>
        </pc:spChg>
        <pc:spChg chg="add del mod ord">
          <ac:chgData name="Jennifer Abinette" userId="ca653788334e8e8f" providerId="LiveId" clId="{20D6C143-888D-4C6D-9829-2A40267BDE20}" dt="2022-12-07T21:39:14.337" v="3503" actId="478"/>
          <ac:spMkLst>
            <pc:docMk/>
            <pc:sldMk cId="3072929289" sldId="286"/>
            <ac:spMk id="18" creationId="{F81F5443-21F4-08F2-DD0A-718378590F39}"/>
          </ac:spMkLst>
        </pc:spChg>
        <pc:spChg chg="add del mod ord">
          <ac:chgData name="Jennifer Abinette" userId="ca653788334e8e8f" providerId="LiveId" clId="{20D6C143-888D-4C6D-9829-2A40267BDE20}" dt="2022-12-07T21:39:34.295" v="3511" actId="478"/>
          <ac:spMkLst>
            <pc:docMk/>
            <pc:sldMk cId="3072929289" sldId="286"/>
            <ac:spMk id="19" creationId="{1C5E4EA3-3A78-007E-A47D-1DC9736F47A3}"/>
          </ac:spMkLst>
        </pc:spChg>
        <pc:spChg chg="add del mod ord">
          <ac:chgData name="Jennifer Abinette" userId="ca653788334e8e8f" providerId="LiveId" clId="{20D6C143-888D-4C6D-9829-2A40267BDE20}" dt="2022-12-07T21:39:35.568" v="3512" actId="478"/>
          <ac:spMkLst>
            <pc:docMk/>
            <pc:sldMk cId="3072929289" sldId="286"/>
            <ac:spMk id="20" creationId="{63EFC349-E959-5FD9-D670-5C32161A0878}"/>
          </ac:spMkLst>
        </pc:spChg>
        <pc:spChg chg="add mod">
          <ac:chgData name="Jennifer Abinette" userId="ca653788334e8e8f" providerId="LiveId" clId="{20D6C143-888D-4C6D-9829-2A40267BDE20}" dt="2022-12-07T21:50:54.477" v="3750" actId="1076"/>
          <ac:spMkLst>
            <pc:docMk/>
            <pc:sldMk cId="3072929289" sldId="286"/>
            <ac:spMk id="23" creationId="{A4173C52-A4D4-B549-855F-5DE2FFEC90C5}"/>
          </ac:spMkLst>
        </pc:spChg>
        <pc:spChg chg="mod">
          <ac:chgData name="Jennifer Abinette" userId="ca653788334e8e8f" providerId="LiveId" clId="{20D6C143-888D-4C6D-9829-2A40267BDE20}" dt="2022-12-07T21:50:48.273" v="3749" actId="1076"/>
          <ac:spMkLst>
            <pc:docMk/>
            <pc:sldMk cId="3072929289" sldId="286"/>
            <ac:spMk id="26" creationId="{102579F2-88E2-E354-EB98-32E3D52BDA6E}"/>
          </ac:spMkLst>
        </pc:spChg>
        <pc:picChg chg="add del">
          <ac:chgData name="Jennifer Abinette" userId="ca653788334e8e8f" providerId="LiveId" clId="{20D6C143-888D-4C6D-9829-2A40267BDE20}" dt="2022-12-07T21:39:55.719" v="3516" actId="478"/>
          <ac:picMkLst>
            <pc:docMk/>
            <pc:sldMk cId="3072929289" sldId="286"/>
            <ac:picMk id="7" creationId="{C1AAB494-6AFD-05B5-AD65-853A996179FC}"/>
          </ac:picMkLst>
        </pc:picChg>
        <pc:picChg chg="add mod modCrop">
          <ac:chgData name="Jennifer Abinette" userId="ca653788334e8e8f" providerId="LiveId" clId="{20D6C143-888D-4C6D-9829-2A40267BDE20}" dt="2022-12-07T21:46:52.103" v="3698" actId="1076"/>
          <ac:picMkLst>
            <pc:docMk/>
            <pc:sldMk cId="3072929289" sldId="286"/>
            <ac:picMk id="22" creationId="{0510B2E9-FEF7-09AF-07C8-0ED94C1B2DF0}"/>
          </ac:picMkLst>
        </pc:picChg>
        <pc:picChg chg="add mod">
          <ac:chgData name="Jennifer Abinette" userId="ca653788334e8e8f" providerId="LiveId" clId="{20D6C143-888D-4C6D-9829-2A40267BDE20}" dt="2022-12-07T22:42:05.028" v="4285"/>
          <ac:picMkLst>
            <pc:docMk/>
            <pc:sldMk cId="3072929289" sldId="286"/>
            <ac:picMk id="27" creationId="{ACEFBE20-13AB-B110-8C88-D4676B0868F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9A042-D747-4D36-BAB8-38C0C011824E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054DE55-9060-44E3-BE5F-B44F51F7625F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Total number of firearm laws is a significant predictor and accounts for 49% </a:t>
          </a:r>
          <a:r>
            <a:rPr lang="en-US" sz="2000" dirty="0"/>
            <a:t>of the variability in Firearm Deaths as a Proportion of the State Population</a:t>
          </a:r>
        </a:p>
      </dgm:t>
    </dgm:pt>
    <dgm:pt modelId="{FE7DD402-1256-403F-B8E9-641EFD16B8E9}" type="parTrans" cxnId="{44BE5155-507B-4A87-9E91-2E6270C80E56}">
      <dgm:prSet/>
      <dgm:spPr/>
      <dgm:t>
        <a:bodyPr/>
        <a:lstStyle/>
        <a:p>
          <a:endParaRPr lang="en-US" sz="2000"/>
        </a:p>
      </dgm:t>
    </dgm:pt>
    <dgm:pt modelId="{CFC8C656-9DD3-4304-B4BE-2B09801593F9}" type="sibTrans" cxnId="{44BE5155-507B-4A87-9E91-2E6270C80E56}">
      <dgm:prSet/>
      <dgm:spPr/>
      <dgm:t>
        <a:bodyPr/>
        <a:lstStyle/>
        <a:p>
          <a:endParaRPr lang="en-US" sz="2000"/>
        </a:p>
      </dgm:t>
    </dgm:pt>
    <dgm:pt modelId="{99184A41-B926-46BE-9454-B9B9AE6A3A26}">
      <dgm:prSet custT="1"/>
      <dgm:spPr/>
      <dgm:t>
        <a:bodyPr/>
        <a:lstStyle/>
        <a:p>
          <a:r>
            <a:rPr lang="en-US" sz="2000" dirty="0"/>
            <a:t>In breaking down the firearm laws by category, a multiple regression analysis determined that the number of </a:t>
          </a:r>
          <a:r>
            <a:rPr lang="en-US" sz="2000" dirty="0">
              <a:solidFill>
                <a:schemeClr val="bg1"/>
              </a:solidFill>
            </a:rPr>
            <a:t>Stand Your Ground, Child Access Prevention, and Preemption firearm laws can explain 55% </a:t>
          </a:r>
          <a:r>
            <a:rPr lang="en-US" sz="2000" dirty="0"/>
            <a:t>of the variability.</a:t>
          </a:r>
        </a:p>
      </dgm:t>
    </dgm:pt>
    <dgm:pt modelId="{5BE78312-B326-4E84-9B83-2F6162CD692E}" type="parTrans" cxnId="{B747AE40-1A3A-471E-97CB-5C6B0DA6EE0A}">
      <dgm:prSet/>
      <dgm:spPr/>
      <dgm:t>
        <a:bodyPr/>
        <a:lstStyle/>
        <a:p>
          <a:endParaRPr lang="en-US" sz="2000"/>
        </a:p>
      </dgm:t>
    </dgm:pt>
    <dgm:pt modelId="{0F5E522E-6B4B-478C-8274-5C1A91C4107F}" type="sibTrans" cxnId="{B747AE40-1A3A-471E-97CB-5C6B0DA6EE0A}">
      <dgm:prSet/>
      <dgm:spPr/>
      <dgm:t>
        <a:bodyPr/>
        <a:lstStyle/>
        <a:p>
          <a:endParaRPr lang="en-US" sz="2000"/>
        </a:p>
      </dgm:t>
    </dgm:pt>
    <dgm:pt modelId="{64B2BB2E-5F49-49ED-896F-9074538E5D0C}">
      <dgm:prSet custT="1"/>
      <dgm:spPr/>
      <dgm:t>
        <a:bodyPr/>
        <a:lstStyle/>
        <a:p>
          <a:r>
            <a:rPr lang="en-US" sz="2000" dirty="0"/>
            <a:t>Satisfaction of model conditions may be questionable as </a:t>
          </a:r>
          <a:r>
            <a:rPr lang="en-US" sz="2000" dirty="0">
              <a:solidFill>
                <a:schemeClr val="bg1"/>
              </a:solidFill>
            </a:rPr>
            <a:t>slight normality issues </a:t>
          </a:r>
          <a:r>
            <a:rPr lang="en-US" sz="2000" dirty="0"/>
            <a:t>in residual plots</a:t>
          </a:r>
        </a:p>
      </dgm:t>
    </dgm:pt>
    <dgm:pt modelId="{C89D7C3C-E969-4FFD-8921-0DAC9934C3A2}" type="parTrans" cxnId="{ECC6EE82-3F7C-48C7-A7C1-7A47BDBAEB4E}">
      <dgm:prSet/>
      <dgm:spPr/>
      <dgm:t>
        <a:bodyPr/>
        <a:lstStyle/>
        <a:p>
          <a:endParaRPr lang="en-US" sz="2000"/>
        </a:p>
      </dgm:t>
    </dgm:pt>
    <dgm:pt modelId="{65182E1B-A1DF-4DCA-B306-03478D7E425A}" type="sibTrans" cxnId="{ECC6EE82-3F7C-48C7-A7C1-7A47BDBAEB4E}">
      <dgm:prSet/>
      <dgm:spPr/>
      <dgm:t>
        <a:bodyPr/>
        <a:lstStyle/>
        <a:p>
          <a:endParaRPr lang="en-US" sz="2000"/>
        </a:p>
      </dgm:t>
    </dgm:pt>
    <dgm:pt modelId="{1BA76BA2-E04A-4FC7-A21E-674E9D7A756B}">
      <dgm:prSet custT="1"/>
      <dgm:spPr/>
      <dgm:t>
        <a:bodyPr/>
        <a:lstStyle/>
        <a:p>
          <a:r>
            <a:rPr lang="en-US" sz="2000" dirty="0"/>
            <a:t>Future analysis could explore firearm provisions in more detail and comparing by year the changes in State firearm laws and the affect on firearm mortality</a:t>
          </a:r>
        </a:p>
      </dgm:t>
    </dgm:pt>
    <dgm:pt modelId="{27DF1412-D2CB-418E-BE38-4E1202BC5ECC}" type="parTrans" cxnId="{2A76D75F-B5E0-4B37-84DA-C39120569054}">
      <dgm:prSet/>
      <dgm:spPr/>
      <dgm:t>
        <a:bodyPr/>
        <a:lstStyle/>
        <a:p>
          <a:endParaRPr lang="en-US" sz="2000"/>
        </a:p>
      </dgm:t>
    </dgm:pt>
    <dgm:pt modelId="{19E4EFBD-5A1A-42F3-8555-1FE792B0FA32}" type="sibTrans" cxnId="{2A76D75F-B5E0-4B37-84DA-C39120569054}">
      <dgm:prSet/>
      <dgm:spPr/>
      <dgm:t>
        <a:bodyPr/>
        <a:lstStyle/>
        <a:p>
          <a:endParaRPr lang="en-US" sz="2000"/>
        </a:p>
      </dgm:t>
    </dgm:pt>
    <dgm:pt modelId="{44FC81DD-5A43-45AD-AE31-92ECCBC7D4BF}">
      <dgm:prSet custT="1"/>
      <dgm:spPr/>
      <dgm:t>
        <a:bodyPr/>
        <a:lstStyle/>
        <a:p>
          <a:endParaRPr lang="en-US" sz="6600" dirty="0"/>
        </a:p>
      </dgm:t>
    </dgm:pt>
    <dgm:pt modelId="{0399EE25-5CA4-4912-AB77-8752643F9D7B}" type="sibTrans" cxnId="{0B3AC3A4-EEDF-4698-9ABE-90E8A62FE932}">
      <dgm:prSet/>
      <dgm:spPr/>
      <dgm:t>
        <a:bodyPr/>
        <a:lstStyle/>
        <a:p>
          <a:endParaRPr lang="en-US" sz="2000"/>
        </a:p>
      </dgm:t>
    </dgm:pt>
    <dgm:pt modelId="{BCFF4883-D8B9-488B-9F8C-EA34C2F74475}" type="parTrans" cxnId="{0B3AC3A4-EEDF-4698-9ABE-90E8A62FE932}">
      <dgm:prSet/>
      <dgm:spPr/>
      <dgm:t>
        <a:bodyPr/>
        <a:lstStyle/>
        <a:p>
          <a:endParaRPr lang="en-US" sz="2000"/>
        </a:p>
      </dgm:t>
    </dgm:pt>
    <dgm:pt modelId="{4FF652F0-5A69-49E9-9397-B20B0EDC86A1}" type="pres">
      <dgm:prSet presAssocID="{E5D9A042-D747-4D36-BAB8-38C0C011824E}" presName="vert0" presStyleCnt="0">
        <dgm:presLayoutVars>
          <dgm:dir/>
          <dgm:animOne val="branch"/>
          <dgm:animLvl val="lvl"/>
        </dgm:presLayoutVars>
      </dgm:prSet>
      <dgm:spPr/>
    </dgm:pt>
    <dgm:pt modelId="{DA08BF5B-ABF1-47D2-B94D-313066A5F4D6}" type="pres">
      <dgm:prSet presAssocID="{44FC81DD-5A43-45AD-AE31-92ECCBC7D4BF}" presName="thickLine" presStyleLbl="alignNode1" presStyleIdx="0" presStyleCnt="1"/>
      <dgm:spPr/>
    </dgm:pt>
    <dgm:pt modelId="{621116AF-0760-4C27-AD85-B83122F8E696}" type="pres">
      <dgm:prSet presAssocID="{44FC81DD-5A43-45AD-AE31-92ECCBC7D4BF}" presName="horz1" presStyleCnt="0"/>
      <dgm:spPr/>
    </dgm:pt>
    <dgm:pt modelId="{44BD6684-45F8-4A2E-B1B8-F1AA08112057}" type="pres">
      <dgm:prSet presAssocID="{44FC81DD-5A43-45AD-AE31-92ECCBC7D4BF}" presName="tx1" presStyleLbl="revTx" presStyleIdx="0" presStyleCnt="5" custScaleX="144387"/>
      <dgm:spPr/>
    </dgm:pt>
    <dgm:pt modelId="{420A2A32-1A70-429B-8341-ADD7DAE2657F}" type="pres">
      <dgm:prSet presAssocID="{44FC81DD-5A43-45AD-AE31-92ECCBC7D4BF}" presName="vert1" presStyleCnt="0"/>
      <dgm:spPr/>
    </dgm:pt>
    <dgm:pt modelId="{7D7CDFDD-D652-46DC-B0C1-224309A9A765}" type="pres">
      <dgm:prSet presAssocID="{6054DE55-9060-44E3-BE5F-B44F51F7625F}" presName="vertSpace2a" presStyleCnt="0"/>
      <dgm:spPr/>
    </dgm:pt>
    <dgm:pt modelId="{CF35FDE0-AA5D-4914-A7B1-793240AC77D8}" type="pres">
      <dgm:prSet presAssocID="{6054DE55-9060-44E3-BE5F-B44F51F7625F}" presName="horz2" presStyleCnt="0"/>
      <dgm:spPr/>
    </dgm:pt>
    <dgm:pt modelId="{9F51D545-85E5-4FED-B30E-0D128A36EE71}" type="pres">
      <dgm:prSet presAssocID="{6054DE55-9060-44E3-BE5F-B44F51F7625F}" presName="horzSpace2" presStyleCnt="0"/>
      <dgm:spPr/>
    </dgm:pt>
    <dgm:pt modelId="{172F063E-C1D8-42D5-AEB7-E52180DCEC76}" type="pres">
      <dgm:prSet presAssocID="{6054DE55-9060-44E3-BE5F-B44F51F7625F}" presName="tx2" presStyleLbl="revTx" presStyleIdx="1" presStyleCnt="5"/>
      <dgm:spPr/>
    </dgm:pt>
    <dgm:pt modelId="{30BD564F-680A-483A-A9CE-09E88E1FB564}" type="pres">
      <dgm:prSet presAssocID="{6054DE55-9060-44E3-BE5F-B44F51F7625F}" presName="vert2" presStyleCnt="0"/>
      <dgm:spPr/>
    </dgm:pt>
    <dgm:pt modelId="{96385984-099C-4DAC-BACE-117D8E0BDE42}" type="pres">
      <dgm:prSet presAssocID="{6054DE55-9060-44E3-BE5F-B44F51F7625F}" presName="thinLine2b" presStyleLbl="callout" presStyleIdx="0" presStyleCnt="4"/>
      <dgm:spPr/>
    </dgm:pt>
    <dgm:pt modelId="{41F1CC3A-800C-4E16-8626-91949DCCA2D1}" type="pres">
      <dgm:prSet presAssocID="{6054DE55-9060-44E3-BE5F-B44F51F7625F}" presName="vertSpace2b" presStyleCnt="0"/>
      <dgm:spPr/>
    </dgm:pt>
    <dgm:pt modelId="{E8DA6176-AF7F-40A6-91DD-7FFCF5E0244F}" type="pres">
      <dgm:prSet presAssocID="{99184A41-B926-46BE-9454-B9B9AE6A3A26}" presName="horz2" presStyleCnt="0"/>
      <dgm:spPr/>
    </dgm:pt>
    <dgm:pt modelId="{21918FDA-B716-40C2-AB73-16C8FC5F6B5F}" type="pres">
      <dgm:prSet presAssocID="{99184A41-B926-46BE-9454-B9B9AE6A3A26}" presName="horzSpace2" presStyleCnt="0"/>
      <dgm:spPr/>
    </dgm:pt>
    <dgm:pt modelId="{35E75C56-5025-4CAC-803A-D6DA50F673CF}" type="pres">
      <dgm:prSet presAssocID="{99184A41-B926-46BE-9454-B9B9AE6A3A26}" presName="tx2" presStyleLbl="revTx" presStyleIdx="2" presStyleCnt="5" custScaleX="105402"/>
      <dgm:spPr/>
    </dgm:pt>
    <dgm:pt modelId="{2BFD2621-9C04-4549-ADD0-B60DB855A033}" type="pres">
      <dgm:prSet presAssocID="{99184A41-B926-46BE-9454-B9B9AE6A3A26}" presName="vert2" presStyleCnt="0"/>
      <dgm:spPr/>
    </dgm:pt>
    <dgm:pt modelId="{39A9E25B-F593-43AF-A198-31310E0D6785}" type="pres">
      <dgm:prSet presAssocID="{99184A41-B926-46BE-9454-B9B9AE6A3A26}" presName="thinLine2b" presStyleLbl="callout" presStyleIdx="1" presStyleCnt="4" custLinFactY="100000" custLinFactNeighborX="491" custLinFactNeighborY="195267"/>
      <dgm:spPr/>
    </dgm:pt>
    <dgm:pt modelId="{F953CB33-C1A4-4A35-AF73-A8850B6CA4B0}" type="pres">
      <dgm:prSet presAssocID="{99184A41-B926-46BE-9454-B9B9AE6A3A26}" presName="vertSpace2b" presStyleCnt="0"/>
      <dgm:spPr/>
    </dgm:pt>
    <dgm:pt modelId="{50282FF1-1818-4AE8-AFF2-2ECDAC4F7E77}" type="pres">
      <dgm:prSet presAssocID="{64B2BB2E-5F49-49ED-896F-9074538E5D0C}" presName="horz2" presStyleCnt="0"/>
      <dgm:spPr/>
    </dgm:pt>
    <dgm:pt modelId="{5A027229-CF66-45B7-AE95-3B02E1D3D5CF}" type="pres">
      <dgm:prSet presAssocID="{64B2BB2E-5F49-49ED-896F-9074538E5D0C}" presName="horzSpace2" presStyleCnt="0"/>
      <dgm:spPr/>
    </dgm:pt>
    <dgm:pt modelId="{566922DD-0463-4278-BA2A-7FD85A7A1C4D}" type="pres">
      <dgm:prSet presAssocID="{64B2BB2E-5F49-49ED-896F-9074538E5D0C}" presName="tx2" presStyleLbl="revTx" presStyleIdx="3" presStyleCnt="5" custScaleY="68491"/>
      <dgm:spPr/>
    </dgm:pt>
    <dgm:pt modelId="{8627DA43-A7F5-486A-B988-1DFE5C26A687}" type="pres">
      <dgm:prSet presAssocID="{64B2BB2E-5F49-49ED-896F-9074538E5D0C}" presName="vert2" presStyleCnt="0"/>
      <dgm:spPr/>
    </dgm:pt>
    <dgm:pt modelId="{6EACA29B-F635-4206-8930-4F2E710BC228}" type="pres">
      <dgm:prSet presAssocID="{64B2BB2E-5F49-49ED-896F-9074538E5D0C}" presName="thinLine2b" presStyleLbl="callout" presStyleIdx="2" presStyleCnt="4"/>
      <dgm:spPr/>
    </dgm:pt>
    <dgm:pt modelId="{A298CBF7-2F9E-4DE9-BFB8-8F4C3CFD373C}" type="pres">
      <dgm:prSet presAssocID="{64B2BB2E-5F49-49ED-896F-9074538E5D0C}" presName="vertSpace2b" presStyleCnt="0"/>
      <dgm:spPr/>
    </dgm:pt>
    <dgm:pt modelId="{5770A980-EF74-4A31-9415-BEAFF95111B7}" type="pres">
      <dgm:prSet presAssocID="{1BA76BA2-E04A-4FC7-A21E-674E9D7A756B}" presName="horz2" presStyleCnt="0"/>
      <dgm:spPr/>
    </dgm:pt>
    <dgm:pt modelId="{239422B2-B29B-485A-A960-7A576D352354}" type="pres">
      <dgm:prSet presAssocID="{1BA76BA2-E04A-4FC7-A21E-674E9D7A756B}" presName="horzSpace2" presStyleCnt="0"/>
      <dgm:spPr/>
    </dgm:pt>
    <dgm:pt modelId="{E65BE6B8-1A31-4BA3-9D7A-C33033C01860}" type="pres">
      <dgm:prSet presAssocID="{1BA76BA2-E04A-4FC7-A21E-674E9D7A756B}" presName="tx2" presStyleLbl="revTx" presStyleIdx="4" presStyleCnt="5"/>
      <dgm:spPr/>
    </dgm:pt>
    <dgm:pt modelId="{E7AB60CB-7BBF-4C79-9779-E8F0F1D498C3}" type="pres">
      <dgm:prSet presAssocID="{1BA76BA2-E04A-4FC7-A21E-674E9D7A756B}" presName="vert2" presStyleCnt="0"/>
      <dgm:spPr/>
    </dgm:pt>
    <dgm:pt modelId="{979901EC-50CE-4F81-804E-714A9327FA4D}" type="pres">
      <dgm:prSet presAssocID="{1BA76BA2-E04A-4FC7-A21E-674E9D7A756B}" presName="thinLine2b" presStyleLbl="callout" presStyleIdx="3" presStyleCnt="4"/>
      <dgm:spPr/>
    </dgm:pt>
    <dgm:pt modelId="{95D49A4D-B581-4684-A181-5B6567099EE3}" type="pres">
      <dgm:prSet presAssocID="{1BA76BA2-E04A-4FC7-A21E-674E9D7A756B}" presName="vertSpace2b" presStyleCnt="0"/>
      <dgm:spPr/>
    </dgm:pt>
  </dgm:ptLst>
  <dgm:cxnLst>
    <dgm:cxn modelId="{E4CE980E-7362-4DD4-A4A3-25AD3F699784}" type="presOf" srcId="{1BA76BA2-E04A-4FC7-A21E-674E9D7A756B}" destId="{E65BE6B8-1A31-4BA3-9D7A-C33033C01860}" srcOrd="0" destOrd="0" presId="urn:microsoft.com/office/officeart/2008/layout/LinedList"/>
    <dgm:cxn modelId="{09148E1A-80A3-4DEF-AF73-A0C7F30698D8}" type="presOf" srcId="{E5D9A042-D747-4D36-BAB8-38C0C011824E}" destId="{4FF652F0-5A69-49E9-9397-B20B0EDC86A1}" srcOrd="0" destOrd="0" presId="urn:microsoft.com/office/officeart/2008/layout/LinedList"/>
    <dgm:cxn modelId="{B7F0E625-82DF-4EAD-8836-393DBAE32FE4}" type="presOf" srcId="{6054DE55-9060-44E3-BE5F-B44F51F7625F}" destId="{172F063E-C1D8-42D5-AEB7-E52180DCEC76}" srcOrd="0" destOrd="0" presId="urn:microsoft.com/office/officeart/2008/layout/LinedList"/>
    <dgm:cxn modelId="{B747AE40-1A3A-471E-97CB-5C6B0DA6EE0A}" srcId="{44FC81DD-5A43-45AD-AE31-92ECCBC7D4BF}" destId="{99184A41-B926-46BE-9454-B9B9AE6A3A26}" srcOrd="1" destOrd="0" parTransId="{5BE78312-B326-4E84-9B83-2F6162CD692E}" sibTransId="{0F5E522E-6B4B-478C-8274-5C1A91C4107F}"/>
    <dgm:cxn modelId="{2A76D75F-B5E0-4B37-84DA-C39120569054}" srcId="{44FC81DD-5A43-45AD-AE31-92ECCBC7D4BF}" destId="{1BA76BA2-E04A-4FC7-A21E-674E9D7A756B}" srcOrd="3" destOrd="0" parTransId="{27DF1412-D2CB-418E-BE38-4E1202BC5ECC}" sibTransId="{19E4EFBD-5A1A-42F3-8555-1FE792B0FA32}"/>
    <dgm:cxn modelId="{44BE5155-507B-4A87-9E91-2E6270C80E56}" srcId="{44FC81DD-5A43-45AD-AE31-92ECCBC7D4BF}" destId="{6054DE55-9060-44E3-BE5F-B44F51F7625F}" srcOrd="0" destOrd="0" parTransId="{FE7DD402-1256-403F-B8E9-641EFD16B8E9}" sibTransId="{CFC8C656-9DD3-4304-B4BE-2B09801593F9}"/>
    <dgm:cxn modelId="{38761D77-E678-40B7-98F4-D47C0DDAC102}" type="presOf" srcId="{64B2BB2E-5F49-49ED-896F-9074538E5D0C}" destId="{566922DD-0463-4278-BA2A-7FD85A7A1C4D}" srcOrd="0" destOrd="0" presId="urn:microsoft.com/office/officeart/2008/layout/LinedList"/>
    <dgm:cxn modelId="{ECC6EE82-3F7C-48C7-A7C1-7A47BDBAEB4E}" srcId="{44FC81DD-5A43-45AD-AE31-92ECCBC7D4BF}" destId="{64B2BB2E-5F49-49ED-896F-9074538E5D0C}" srcOrd="2" destOrd="0" parTransId="{C89D7C3C-E969-4FFD-8921-0DAC9934C3A2}" sibTransId="{65182E1B-A1DF-4DCA-B306-03478D7E425A}"/>
    <dgm:cxn modelId="{8D5A808A-6796-4704-A22A-4C659AC84B98}" type="presOf" srcId="{44FC81DD-5A43-45AD-AE31-92ECCBC7D4BF}" destId="{44BD6684-45F8-4A2E-B1B8-F1AA08112057}" srcOrd="0" destOrd="0" presId="urn:microsoft.com/office/officeart/2008/layout/LinedList"/>
    <dgm:cxn modelId="{0B3AC3A4-EEDF-4698-9ABE-90E8A62FE932}" srcId="{E5D9A042-D747-4D36-BAB8-38C0C011824E}" destId="{44FC81DD-5A43-45AD-AE31-92ECCBC7D4BF}" srcOrd="0" destOrd="0" parTransId="{BCFF4883-D8B9-488B-9F8C-EA34C2F74475}" sibTransId="{0399EE25-5CA4-4912-AB77-8752643F9D7B}"/>
    <dgm:cxn modelId="{A2F4DAFF-3BEC-421F-80C5-D1029C599A29}" type="presOf" srcId="{99184A41-B926-46BE-9454-B9B9AE6A3A26}" destId="{35E75C56-5025-4CAC-803A-D6DA50F673CF}" srcOrd="0" destOrd="0" presId="urn:microsoft.com/office/officeart/2008/layout/LinedList"/>
    <dgm:cxn modelId="{C02E52C0-FBAC-469C-9158-F7E475E51679}" type="presParOf" srcId="{4FF652F0-5A69-49E9-9397-B20B0EDC86A1}" destId="{DA08BF5B-ABF1-47D2-B94D-313066A5F4D6}" srcOrd="0" destOrd="0" presId="urn:microsoft.com/office/officeart/2008/layout/LinedList"/>
    <dgm:cxn modelId="{522A1351-B633-4BFA-B564-0686C34F1DD6}" type="presParOf" srcId="{4FF652F0-5A69-49E9-9397-B20B0EDC86A1}" destId="{621116AF-0760-4C27-AD85-B83122F8E696}" srcOrd="1" destOrd="0" presId="urn:microsoft.com/office/officeart/2008/layout/LinedList"/>
    <dgm:cxn modelId="{B3D9190B-969E-4074-8B55-952A0FD79B80}" type="presParOf" srcId="{621116AF-0760-4C27-AD85-B83122F8E696}" destId="{44BD6684-45F8-4A2E-B1B8-F1AA08112057}" srcOrd="0" destOrd="0" presId="urn:microsoft.com/office/officeart/2008/layout/LinedList"/>
    <dgm:cxn modelId="{2B39C67E-E281-4699-9A59-8F02A9933510}" type="presParOf" srcId="{621116AF-0760-4C27-AD85-B83122F8E696}" destId="{420A2A32-1A70-429B-8341-ADD7DAE2657F}" srcOrd="1" destOrd="0" presId="urn:microsoft.com/office/officeart/2008/layout/LinedList"/>
    <dgm:cxn modelId="{43EC5A5C-772E-483C-8F94-7FBCD9D6C2C9}" type="presParOf" srcId="{420A2A32-1A70-429B-8341-ADD7DAE2657F}" destId="{7D7CDFDD-D652-46DC-B0C1-224309A9A765}" srcOrd="0" destOrd="0" presId="urn:microsoft.com/office/officeart/2008/layout/LinedList"/>
    <dgm:cxn modelId="{39E5704A-92FA-49F4-9B68-07D27E9A1C9F}" type="presParOf" srcId="{420A2A32-1A70-429B-8341-ADD7DAE2657F}" destId="{CF35FDE0-AA5D-4914-A7B1-793240AC77D8}" srcOrd="1" destOrd="0" presId="urn:microsoft.com/office/officeart/2008/layout/LinedList"/>
    <dgm:cxn modelId="{7942F4F7-D8E9-4880-A722-BFC84C35A1C9}" type="presParOf" srcId="{CF35FDE0-AA5D-4914-A7B1-793240AC77D8}" destId="{9F51D545-85E5-4FED-B30E-0D128A36EE71}" srcOrd="0" destOrd="0" presId="urn:microsoft.com/office/officeart/2008/layout/LinedList"/>
    <dgm:cxn modelId="{9EB18224-33DF-4AAA-8558-B649E91DD85D}" type="presParOf" srcId="{CF35FDE0-AA5D-4914-A7B1-793240AC77D8}" destId="{172F063E-C1D8-42D5-AEB7-E52180DCEC76}" srcOrd="1" destOrd="0" presId="urn:microsoft.com/office/officeart/2008/layout/LinedList"/>
    <dgm:cxn modelId="{29FD0470-050A-4B3F-91F1-175EBF12AED5}" type="presParOf" srcId="{CF35FDE0-AA5D-4914-A7B1-793240AC77D8}" destId="{30BD564F-680A-483A-A9CE-09E88E1FB564}" srcOrd="2" destOrd="0" presId="urn:microsoft.com/office/officeart/2008/layout/LinedList"/>
    <dgm:cxn modelId="{B29CFA57-0814-4132-B0F6-1FF3F383C36B}" type="presParOf" srcId="{420A2A32-1A70-429B-8341-ADD7DAE2657F}" destId="{96385984-099C-4DAC-BACE-117D8E0BDE42}" srcOrd="2" destOrd="0" presId="urn:microsoft.com/office/officeart/2008/layout/LinedList"/>
    <dgm:cxn modelId="{58AA779A-895B-49BF-8871-BF69B4D2EAF1}" type="presParOf" srcId="{420A2A32-1A70-429B-8341-ADD7DAE2657F}" destId="{41F1CC3A-800C-4E16-8626-91949DCCA2D1}" srcOrd="3" destOrd="0" presId="urn:microsoft.com/office/officeart/2008/layout/LinedList"/>
    <dgm:cxn modelId="{9B10EE19-369D-438D-9F5D-3CBB93824495}" type="presParOf" srcId="{420A2A32-1A70-429B-8341-ADD7DAE2657F}" destId="{E8DA6176-AF7F-40A6-91DD-7FFCF5E0244F}" srcOrd="4" destOrd="0" presId="urn:microsoft.com/office/officeart/2008/layout/LinedList"/>
    <dgm:cxn modelId="{61B9F062-DDE2-4AD3-AC0F-7B2A02577C2E}" type="presParOf" srcId="{E8DA6176-AF7F-40A6-91DD-7FFCF5E0244F}" destId="{21918FDA-B716-40C2-AB73-16C8FC5F6B5F}" srcOrd="0" destOrd="0" presId="urn:microsoft.com/office/officeart/2008/layout/LinedList"/>
    <dgm:cxn modelId="{C03D25AD-E4AC-42C9-A8CE-B3E32B047E58}" type="presParOf" srcId="{E8DA6176-AF7F-40A6-91DD-7FFCF5E0244F}" destId="{35E75C56-5025-4CAC-803A-D6DA50F673CF}" srcOrd="1" destOrd="0" presId="urn:microsoft.com/office/officeart/2008/layout/LinedList"/>
    <dgm:cxn modelId="{F34492CA-2A31-465B-84E5-98A7048966CB}" type="presParOf" srcId="{E8DA6176-AF7F-40A6-91DD-7FFCF5E0244F}" destId="{2BFD2621-9C04-4549-ADD0-B60DB855A033}" srcOrd="2" destOrd="0" presId="urn:microsoft.com/office/officeart/2008/layout/LinedList"/>
    <dgm:cxn modelId="{4176C22E-9014-4680-8188-74C67DA216F5}" type="presParOf" srcId="{420A2A32-1A70-429B-8341-ADD7DAE2657F}" destId="{39A9E25B-F593-43AF-A198-31310E0D6785}" srcOrd="5" destOrd="0" presId="urn:microsoft.com/office/officeart/2008/layout/LinedList"/>
    <dgm:cxn modelId="{E4A652BC-7999-4732-AD3E-5AC18AF68527}" type="presParOf" srcId="{420A2A32-1A70-429B-8341-ADD7DAE2657F}" destId="{F953CB33-C1A4-4A35-AF73-A8850B6CA4B0}" srcOrd="6" destOrd="0" presId="urn:microsoft.com/office/officeart/2008/layout/LinedList"/>
    <dgm:cxn modelId="{B132FF9C-EAF7-40B7-8B83-7250BD5B1ED8}" type="presParOf" srcId="{420A2A32-1A70-429B-8341-ADD7DAE2657F}" destId="{50282FF1-1818-4AE8-AFF2-2ECDAC4F7E77}" srcOrd="7" destOrd="0" presId="urn:microsoft.com/office/officeart/2008/layout/LinedList"/>
    <dgm:cxn modelId="{C2541F09-D337-4E46-8026-DE09AB2F9837}" type="presParOf" srcId="{50282FF1-1818-4AE8-AFF2-2ECDAC4F7E77}" destId="{5A027229-CF66-45B7-AE95-3B02E1D3D5CF}" srcOrd="0" destOrd="0" presId="urn:microsoft.com/office/officeart/2008/layout/LinedList"/>
    <dgm:cxn modelId="{716BEFDB-51A6-4203-A8A2-B05F16F2064C}" type="presParOf" srcId="{50282FF1-1818-4AE8-AFF2-2ECDAC4F7E77}" destId="{566922DD-0463-4278-BA2A-7FD85A7A1C4D}" srcOrd="1" destOrd="0" presId="urn:microsoft.com/office/officeart/2008/layout/LinedList"/>
    <dgm:cxn modelId="{E17C5FEE-0B77-470A-9EFC-FE269E41DFE5}" type="presParOf" srcId="{50282FF1-1818-4AE8-AFF2-2ECDAC4F7E77}" destId="{8627DA43-A7F5-486A-B988-1DFE5C26A687}" srcOrd="2" destOrd="0" presId="urn:microsoft.com/office/officeart/2008/layout/LinedList"/>
    <dgm:cxn modelId="{0E2749FF-1953-4FE6-B0E4-938C1BE2A924}" type="presParOf" srcId="{420A2A32-1A70-429B-8341-ADD7DAE2657F}" destId="{6EACA29B-F635-4206-8930-4F2E710BC228}" srcOrd="8" destOrd="0" presId="urn:microsoft.com/office/officeart/2008/layout/LinedList"/>
    <dgm:cxn modelId="{23D81DCC-BDD1-4F65-8ED3-E7B84FB6DC6C}" type="presParOf" srcId="{420A2A32-1A70-429B-8341-ADD7DAE2657F}" destId="{A298CBF7-2F9E-4DE9-BFB8-8F4C3CFD373C}" srcOrd="9" destOrd="0" presId="urn:microsoft.com/office/officeart/2008/layout/LinedList"/>
    <dgm:cxn modelId="{D7AFAB86-CC41-4F7C-AD34-AE10E6F5D423}" type="presParOf" srcId="{420A2A32-1A70-429B-8341-ADD7DAE2657F}" destId="{5770A980-EF74-4A31-9415-BEAFF95111B7}" srcOrd="10" destOrd="0" presId="urn:microsoft.com/office/officeart/2008/layout/LinedList"/>
    <dgm:cxn modelId="{1C162D2F-35D4-4933-8807-09094BDFEC99}" type="presParOf" srcId="{5770A980-EF74-4A31-9415-BEAFF95111B7}" destId="{239422B2-B29B-485A-A960-7A576D352354}" srcOrd="0" destOrd="0" presId="urn:microsoft.com/office/officeart/2008/layout/LinedList"/>
    <dgm:cxn modelId="{94DD7AB2-1472-4A2A-9A78-2916B8F169A8}" type="presParOf" srcId="{5770A980-EF74-4A31-9415-BEAFF95111B7}" destId="{E65BE6B8-1A31-4BA3-9D7A-C33033C01860}" srcOrd="1" destOrd="0" presId="urn:microsoft.com/office/officeart/2008/layout/LinedList"/>
    <dgm:cxn modelId="{EEEC35BE-A7C5-4110-B737-24B7762C13C2}" type="presParOf" srcId="{5770A980-EF74-4A31-9415-BEAFF95111B7}" destId="{E7AB60CB-7BBF-4C79-9779-E8F0F1D498C3}" srcOrd="2" destOrd="0" presId="urn:microsoft.com/office/officeart/2008/layout/LinedList"/>
    <dgm:cxn modelId="{DC826196-9C3D-4981-A64C-8D5392FD6044}" type="presParOf" srcId="{420A2A32-1A70-429B-8341-ADD7DAE2657F}" destId="{979901EC-50CE-4F81-804E-714A9327FA4D}" srcOrd="11" destOrd="0" presId="urn:microsoft.com/office/officeart/2008/layout/LinedList"/>
    <dgm:cxn modelId="{03747D84-CA14-4B89-B377-D7C8AC2327F4}" type="presParOf" srcId="{420A2A32-1A70-429B-8341-ADD7DAE2657F}" destId="{95D49A4D-B581-4684-A181-5B6567099EE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8BF5B-ABF1-47D2-B94D-313066A5F4D6}">
      <dsp:nvSpPr>
        <dsp:cNvPr id="0" name=""/>
        <dsp:cNvSpPr/>
      </dsp:nvSpPr>
      <dsp:spPr>
        <a:xfrm>
          <a:off x="0" y="2035"/>
          <a:ext cx="108499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D6684-45F8-4A2E-B1B8-F1AA08112057}">
      <dsp:nvSpPr>
        <dsp:cNvPr id="0" name=""/>
        <dsp:cNvSpPr/>
      </dsp:nvSpPr>
      <dsp:spPr>
        <a:xfrm>
          <a:off x="0" y="2035"/>
          <a:ext cx="2769085" cy="4164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460" tIns="251460" rIns="251460" bIns="251460" numCol="1" spcCol="1270" anchor="t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600" kern="1200" dirty="0"/>
        </a:p>
      </dsp:txBody>
      <dsp:txXfrm>
        <a:off x="0" y="2035"/>
        <a:ext cx="2769085" cy="4164431"/>
      </dsp:txXfrm>
    </dsp:sp>
    <dsp:sp modelId="{172F063E-C1D8-42D5-AEB7-E52180DCEC76}">
      <dsp:nvSpPr>
        <dsp:cNvPr id="0" name=""/>
        <dsp:cNvSpPr/>
      </dsp:nvSpPr>
      <dsp:spPr>
        <a:xfrm>
          <a:off x="2912921" y="54904"/>
          <a:ext cx="7527449" cy="10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Total number of firearm laws is a significant predictor and accounts for 49% </a:t>
          </a:r>
          <a:r>
            <a:rPr lang="en-US" sz="2000" kern="1200" dirty="0"/>
            <a:t>of the variability in Firearm Deaths as a Proportion of the State Population</a:t>
          </a:r>
        </a:p>
      </dsp:txBody>
      <dsp:txXfrm>
        <a:off x="2912921" y="54904"/>
        <a:ext cx="7527449" cy="1057375"/>
      </dsp:txXfrm>
    </dsp:sp>
    <dsp:sp modelId="{96385984-099C-4DAC-BACE-117D8E0BDE42}">
      <dsp:nvSpPr>
        <dsp:cNvPr id="0" name=""/>
        <dsp:cNvSpPr/>
      </dsp:nvSpPr>
      <dsp:spPr>
        <a:xfrm>
          <a:off x="2769085" y="1112279"/>
          <a:ext cx="767128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75C56-5025-4CAC-803A-D6DA50F673CF}">
      <dsp:nvSpPr>
        <dsp:cNvPr id="0" name=""/>
        <dsp:cNvSpPr/>
      </dsp:nvSpPr>
      <dsp:spPr>
        <a:xfrm>
          <a:off x="2912921" y="1165148"/>
          <a:ext cx="7934082" cy="10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 breaking down the firearm laws by category, a multiple regression analysis determined that the number of </a:t>
          </a:r>
          <a:r>
            <a:rPr lang="en-US" sz="2000" kern="1200" dirty="0">
              <a:solidFill>
                <a:schemeClr val="bg1"/>
              </a:solidFill>
            </a:rPr>
            <a:t>Stand Your Ground, Child Access Prevention, and Preemption firearm laws can explain 55% </a:t>
          </a:r>
          <a:r>
            <a:rPr lang="en-US" sz="2000" kern="1200" dirty="0"/>
            <a:t>of the variability.</a:t>
          </a:r>
        </a:p>
      </dsp:txBody>
      <dsp:txXfrm>
        <a:off x="2912921" y="1165148"/>
        <a:ext cx="7934082" cy="1057375"/>
      </dsp:txXfrm>
    </dsp:sp>
    <dsp:sp modelId="{39A9E25B-F593-43AF-A198-31310E0D6785}">
      <dsp:nvSpPr>
        <dsp:cNvPr id="0" name=""/>
        <dsp:cNvSpPr/>
      </dsp:nvSpPr>
      <dsp:spPr>
        <a:xfrm>
          <a:off x="2806751" y="2361758"/>
          <a:ext cx="767128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922DD-0463-4278-BA2A-7FD85A7A1C4D}">
      <dsp:nvSpPr>
        <dsp:cNvPr id="0" name=""/>
        <dsp:cNvSpPr/>
      </dsp:nvSpPr>
      <dsp:spPr>
        <a:xfrm>
          <a:off x="2912921" y="2275391"/>
          <a:ext cx="7527449" cy="724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Satisfaction of model conditions may be questionable as </a:t>
          </a:r>
          <a:r>
            <a:rPr lang="en-US" sz="2000" kern="1200" dirty="0">
              <a:solidFill>
                <a:schemeClr val="bg1"/>
              </a:solidFill>
            </a:rPr>
            <a:t>slight normality issues </a:t>
          </a:r>
          <a:r>
            <a:rPr lang="en-US" sz="2000" kern="1200" dirty="0"/>
            <a:t>in residual plots</a:t>
          </a:r>
        </a:p>
      </dsp:txBody>
      <dsp:txXfrm>
        <a:off x="2912921" y="2275391"/>
        <a:ext cx="7527449" cy="724206"/>
      </dsp:txXfrm>
    </dsp:sp>
    <dsp:sp modelId="{6EACA29B-F635-4206-8930-4F2E710BC228}">
      <dsp:nvSpPr>
        <dsp:cNvPr id="0" name=""/>
        <dsp:cNvSpPr/>
      </dsp:nvSpPr>
      <dsp:spPr>
        <a:xfrm>
          <a:off x="2769085" y="2999598"/>
          <a:ext cx="767128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5BE6B8-1A31-4BA3-9D7A-C33033C01860}">
      <dsp:nvSpPr>
        <dsp:cNvPr id="0" name=""/>
        <dsp:cNvSpPr/>
      </dsp:nvSpPr>
      <dsp:spPr>
        <a:xfrm>
          <a:off x="2912921" y="3052467"/>
          <a:ext cx="7527449" cy="10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Future analysis could explore firearm provisions in more detail and comparing by year the changes in State firearm laws and the affect on firearm mortality</a:t>
          </a:r>
        </a:p>
      </dsp:txBody>
      <dsp:txXfrm>
        <a:off x="2912921" y="3052467"/>
        <a:ext cx="7527449" cy="1057375"/>
      </dsp:txXfrm>
    </dsp:sp>
    <dsp:sp modelId="{979901EC-50CE-4F81-804E-714A9327FA4D}">
      <dsp:nvSpPr>
        <dsp:cNvPr id="0" name=""/>
        <dsp:cNvSpPr/>
      </dsp:nvSpPr>
      <dsp:spPr>
        <a:xfrm>
          <a:off x="2769085" y="4109842"/>
          <a:ext cx="767128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A8B165C-2020-424B-82E4-EDC68C8A460B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4434585-F767-4BBA-91B2-43ED82D21983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8C9EC8B7-A64B-444B-80C7-2D78845CBB5C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3C24A71-3EA1-4533-A753-7D1564342478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B1B08B8A-0899-46C9-895B-B2F9716A86D3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D9BC8240-EE17-453F-AF56-C68E82AF9277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BF40D36-D285-44DD-AD0D-017BA49D4971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B901CE2F-7C16-4FF8-8FAB-8A2588838ADD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EB06B00-0D9E-4A33-939B-D9B48F3DB348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FFA99E23-DEA4-4C41-8393-045C0A1CD9BD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42C29E7C-B166-4FEE-99EF-9B382C2478FA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0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hyperlink" Target="https://www.healthdata.org/acting-data/gun-violence-united-states-outlier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github.com/JAbinette/CUNY-607-Final-Project" TargetMode="External"/><Relationship Id="rId5" Type="http://schemas.openxmlformats.org/officeDocument/2006/relationships/hyperlink" Target="https://www.statefirearmlaws.org/resources" TargetMode="External"/><Relationship Id="rId4" Type="http://schemas.openxmlformats.org/officeDocument/2006/relationships/hyperlink" Target="https://wonder.cdc.go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2"/>
            <a:ext cx="8368393" cy="2479675"/>
          </a:xfrm>
        </p:spPr>
        <p:txBody>
          <a:bodyPr/>
          <a:lstStyle/>
          <a:p>
            <a:r>
              <a:rPr lang="en-US" dirty="0"/>
              <a:t>Predicting </a:t>
            </a:r>
            <a:br>
              <a:rPr lang="en-US" dirty="0"/>
            </a:br>
            <a:r>
              <a:rPr lang="en-US" dirty="0"/>
              <a:t>Firearm Mortality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14" y="5533474"/>
            <a:ext cx="9500507" cy="806675"/>
          </a:xfrm>
        </p:spPr>
        <p:txBody>
          <a:bodyPr/>
          <a:lstStyle/>
          <a:p>
            <a:r>
              <a:rPr lang="en-US" dirty="0"/>
              <a:t>Jennifer Abinette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CCAC0-FA51-2FC3-99B0-016C8FD31819}"/>
              </a:ext>
            </a:extLst>
          </p:cNvPr>
          <p:cNvSpPr txBox="1"/>
          <p:nvPr/>
        </p:nvSpPr>
        <p:spPr>
          <a:xfrm>
            <a:off x="1167492" y="3741575"/>
            <a:ext cx="950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j-lt"/>
              </a:rPr>
              <a:t>What role does State Firearm Laws play?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89C47E1-91A6-DBC1-8FA2-198E96A4A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8"/>
    </mc:Choice>
    <mc:Fallback>
      <p:transition spd="slow" advTm="14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808B66C3-B578-9F83-B821-522361640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6595" y="1017588"/>
            <a:ext cx="8752068" cy="5338762"/>
          </a:xfr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305A597-7EE5-004D-B38F-C8BB6265D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BF40D36-D285-44DD-AD0D-017BA49D4971}" type="datetime1">
              <a:rPr lang="en-US" smtClean="0"/>
              <a:pPr>
                <a:spcAft>
                  <a:spcPts val="600"/>
                </a:spcAft>
              </a:pPr>
              <a:t>12/7/2022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6ACE027-2192-60FD-F001-B1F8DC3D7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PREDICTING FIREARM MORTALITY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6754365-9DC5-0980-8391-D598B59A1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0F76262-1BC6-EF11-86E1-236F31BD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2" y="335913"/>
            <a:ext cx="9779183" cy="80398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Can We Make a Better Model?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76A233B-DF5E-BEDC-D304-7EBE2A6A3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1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8"/>
    </mc:Choice>
    <mc:Fallback>
      <p:transition spd="slow" advTm="6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49DE-1845-A67D-B05D-593A216D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93" y="1097280"/>
            <a:ext cx="3150155" cy="4192271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chemeClr val="accent1"/>
                </a:solidFill>
              </a:rPr>
              <a:t>Can the </a:t>
            </a:r>
            <a:r>
              <a:rPr lang="en-US" sz="3400" dirty="0">
                <a:solidFill>
                  <a:schemeClr val="accent4"/>
                </a:solidFill>
              </a:rPr>
              <a:t>Number &amp; Category of Laws </a:t>
            </a:r>
            <a:r>
              <a:rPr lang="en-US" sz="3400" dirty="0">
                <a:solidFill>
                  <a:schemeClr val="accent1"/>
                </a:solidFill>
              </a:rPr>
              <a:t>predict proportion of Firearm deaths per State Population?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D612F-1496-F6F3-348E-62FF42312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17A43-BCAF-4A28-8E09-BA44FFA12325}" type="datetime1">
              <a:rPr lang="en-US" smtClean="0"/>
              <a:pPr>
                <a:spcAft>
                  <a:spcPts val="600"/>
                </a:spcAft>
              </a:pPr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45EE1-9097-AC87-1684-B6F84A8F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PREDICTING FIREARM MORTALITY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2B82C-0ABF-C5B2-1496-8DB27DE67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EB84F46-503E-5622-0864-930A74F6702B}"/>
              </a:ext>
            </a:extLst>
          </p:cNvPr>
          <p:cNvSpPr txBox="1">
            <a:spLocks/>
          </p:cNvSpPr>
          <p:nvPr/>
        </p:nvSpPr>
        <p:spPr>
          <a:xfrm>
            <a:off x="500742" y="93981"/>
            <a:ext cx="9779183" cy="8667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Linear Regression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DDD6C508-9931-4CAB-0435-24E7E741F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317393"/>
              </p:ext>
            </p:extLst>
          </p:nvPr>
        </p:nvGraphicFramePr>
        <p:xfrm>
          <a:off x="3524248" y="878205"/>
          <a:ext cx="755714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1374">
                  <a:extLst>
                    <a:ext uri="{9D8B030D-6E8A-4147-A177-3AD203B41FA5}">
                      <a16:colId xmlns:a16="http://schemas.microsoft.com/office/drawing/2014/main" val="3865347868"/>
                    </a:ext>
                  </a:extLst>
                </a:gridCol>
                <a:gridCol w="1201678">
                  <a:extLst>
                    <a:ext uri="{9D8B030D-6E8A-4147-A177-3AD203B41FA5}">
                      <a16:colId xmlns:a16="http://schemas.microsoft.com/office/drawing/2014/main" val="3084315563"/>
                    </a:ext>
                  </a:extLst>
                </a:gridCol>
                <a:gridCol w="1149940">
                  <a:extLst>
                    <a:ext uri="{9D8B030D-6E8A-4147-A177-3AD203B41FA5}">
                      <a16:colId xmlns:a16="http://schemas.microsoft.com/office/drawing/2014/main" val="1599661271"/>
                    </a:ext>
                  </a:extLst>
                </a:gridCol>
                <a:gridCol w="1054154">
                  <a:extLst>
                    <a:ext uri="{9D8B030D-6E8A-4147-A177-3AD203B41FA5}">
                      <a16:colId xmlns:a16="http://schemas.microsoft.com/office/drawing/2014/main" val="1297380116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03905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Domestic violence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742775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 regulations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57639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Dealer regulations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57803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Possession regulations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487081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Background checks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618111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Prohibitions for high-risk gun possession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476632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Child access prevention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311486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Assault weapons and large-capacity magazines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42611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Concealed carry permitting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73223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Ammunition regulations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73781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Gun trafficking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402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Preemption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942378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 your ground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246070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Immunity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571897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2167E88-759B-7E68-325B-5A8CF87A7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4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21"/>
    </mc:Choice>
    <mc:Fallback>
      <p:transition spd="slow" advTm="19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1AAB494-6AFD-05B5-AD65-853A9961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09" y="1229087"/>
            <a:ext cx="8077900" cy="50067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10" y="342899"/>
            <a:ext cx="11248716" cy="797001"/>
          </a:xfrm>
        </p:spPr>
        <p:txBody>
          <a:bodyPr/>
          <a:lstStyle/>
          <a:p>
            <a:r>
              <a:rPr lang="en-US" dirty="0"/>
              <a:t>Multiple Linear Regression </a:t>
            </a:r>
            <a:r>
              <a:rPr lang="en-US" sz="3200" dirty="0">
                <a:solidFill>
                  <a:schemeClr val="accent4"/>
                </a:solidFill>
              </a:rPr>
              <a:t>-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accent4"/>
                </a:solidFill>
              </a:rPr>
              <a:t>Full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B872DA-9833-45D8-A81E-E3ABDF74451E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90C27-DD46-A874-E181-B0F28FE594C5}"/>
              </a:ext>
            </a:extLst>
          </p:cNvPr>
          <p:cNvSpPr/>
          <p:nvPr/>
        </p:nvSpPr>
        <p:spPr>
          <a:xfrm>
            <a:off x="7136307" y="2132274"/>
            <a:ext cx="1131394" cy="3020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7598F-9CC3-3A72-9E6A-EA62BBF9679C}"/>
              </a:ext>
            </a:extLst>
          </p:cNvPr>
          <p:cNvSpPr/>
          <p:nvPr/>
        </p:nvSpPr>
        <p:spPr>
          <a:xfrm>
            <a:off x="3219759" y="5806078"/>
            <a:ext cx="2438091" cy="2422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579F2-88E2-E354-EB98-32E3D52BDA6E}"/>
              </a:ext>
            </a:extLst>
          </p:cNvPr>
          <p:cNvSpPr txBox="1"/>
          <p:nvPr/>
        </p:nvSpPr>
        <p:spPr>
          <a:xfrm>
            <a:off x="8629650" y="2343150"/>
            <a:ext cx="34009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Adjusted R-squared </a:t>
            </a:r>
            <a:r>
              <a:rPr lang="en-US" sz="2200" dirty="0"/>
              <a:t>indicates the model accounts for </a:t>
            </a:r>
            <a:r>
              <a:rPr lang="en-US" sz="2200" dirty="0">
                <a:solidFill>
                  <a:schemeClr val="bg1"/>
                </a:solidFill>
              </a:rPr>
              <a:t>50.9%</a:t>
            </a:r>
            <a:r>
              <a:rPr lang="en-US" sz="2200" dirty="0"/>
              <a:t> of the variability, but many predictors are </a:t>
            </a:r>
            <a:r>
              <a:rPr lang="en-US" sz="2200" dirty="0">
                <a:solidFill>
                  <a:schemeClr val="bg1"/>
                </a:solidFill>
              </a:rPr>
              <a:t>not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</a:rPr>
              <a:t>statistically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</a:rPr>
              <a:t>significant </a:t>
            </a:r>
          </a:p>
          <a:p>
            <a:endParaRPr lang="en-US" sz="220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1C111AA-59A7-5DC0-235A-CC1DF1CBB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8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47"/>
    </mc:Choice>
    <mc:Fallback>
      <p:transition spd="slow" advTm="20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75" y="-23812"/>
            <a:ext cx="8401624" cy="1325563"/>
          </a:xfrm>
        </p:spPr>
        <p:txBody>
          <a:bodyPr/>
          <a:lstStyle/>
          <a:p>
            <a:r>
              <a:rPr lang="en-US" dirty="0"/>
              <a:t>Multiple Linear Regression </a:t>
            </a:r>
            <a:r>
              <a:rPr lang="en-US" sz="3200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accent4"/>
                </a:solidFill>
              </a:rPr>
              <a:t>Backward-Selection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72DA-9833-45D8-A81E-E3ABDF74451E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2579F2-88E2-E354-EB98-32E3D52BDA6E}"/>
              </a:ext>
            </a:extLst>
          </p:cNvPr>
          <p:cNvSpPr txBox="1"/>
          <p:nvPr/>
        </p:nvSpPr>
        <p:spPr>
          <a:xfrm>
            <a:off x="250333" y="4914404"/>
            <a:ext cx="34009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Adjusted R-squared </a:t>
            </a:r>
            <a:r>
              <a:rPr lang="en-US" sz="2200" dirty="0"/>
              <a:t>increased ~4% to account for </a:t>
            </a:r>
            <a:r>
              <a:rPr lang="en-US" sz="2200" b="1" dirty="0">
                <a:solidFill>
                  <a:srgbClr val="7030A0"/>
                </a:solidFill>
              </a:rPr>
              <a:t>54.6% </a:t>
            </a:r>
            <a:r>
              <a:rPr lang="en-US" sz="2200" dirty="0"/>
              <a:t>of the variability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10B2E9-FEF7-09AF-07C8-0ED94C1B2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38" r="372"/>
          <a:stretch/>
        </p:blipFill>
        <p:spPr>
          <a:xfrm>
            <a:off x="203775" y="1393756"/>
            <a:ext cx="8858004" cy="29986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E90C27-DD46-A874-E181-B0F28FE594C5}"/>
              </a:ext>
            </a:extLst>
          </p:cNvPr>
          <p:cNvSpPr/>
          <p:nvPr/>
        </p:nvSpPr>
        <p:spPr>
          <a:xfrm>
            <a:off x="203775" y="1647825"/>
            <a:ext cx="8128559" cy="12684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7598F-9CC3-3A72-9E6A-EA62BBF9679C}"/>
              </a:ext>
            </a:extLst>
          </p:cNvPr>
          <p:cNvSpPr/>
          <p:nvPr/>
        </p:nvSpPr>
        <p:spPr>
          <a:xfrm>
            <a:off x="4040971" y="3829050"/>
            <a:ext cx="3398054" cy="25361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173C52-A4D4-B549-855F-5DE2FFEC90C5}"/>
              </a:ext>
            </a:extLst>
          </p:cNvPr>
          <p:cNvSpPr txBox="1"/>
          <p:nvPr/>
        </p:nvSpPr>
        <p:spPr>
          <a:xfrm>
            <a:off x="4396808" y="4782483"/>
            <a:ext cx="6524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1.842e-04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– 3.813e-05 </a:t>
            </a:r>
            <a:r>
              <a:rPr lang="en-US" sz="2000" b="1" dirty="0">
                <a:solidFill>
                  <a:schemeClr val="accent1"/>
                </a:solidFill>
              </a:rPr>
              <a:t>x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Stand.Your.Ground</a:t>
            </a:r>
            <a:endParaRPr lang="en-US" sz="2400" b="1" dirty="0">
              <a:solidFill>
                <a:schemeClr val="accent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– 6.860e-06 </a:t>
            </a:r>
            <a:r>
              <a:rPr lang="en-US" sz="2000" b="1" dirty="0">
                <a:solidFill>
                  <a:schemeClr val="bg1"/>
                </a:solidFill>
              </a:rPr>
              <a:t>x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Child.Access.Prevention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– 1.777e-05 </a:t>
            </a:r>
            <a:r>
              <a:rPr lang="en-US" sz="2000" b="1" dirty="0">
                <a:solidFill>
                  <a:srgbClr val="7030A0"/>
                </a:solidFill>
              </a:rPr>
              <a:t>x</a:t>
            </a:r>
            <a:r>
              <a:rPr lang="en-US" sz="2400" b="1" dirty="0">
                <a:solidFill>
                  <a:srgbClr val="7030A0"/>
                </a:solidFill>
              </a:rPr>
              <a:t> Preemption</a:t>
            </a:r>
          </a:p>
          <a:p>
            <a:endParaRPr lang="en-US" sz="2400" b="1" dirty="0">
              <a:solidFill>
                <a:schemeClr val="accent2">
                  <a:lumMod val="90000"/>
                </a:schemeClr>
              </a:solidFill>
            </a:endParaRP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ACEFBE20-13AB-B110-8C88-D4676B086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2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32"/>
    </mc:Choice>
    <mc:Fallback>
      <p:transition spd="slow" advTm="34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92" y="790575"/>
            <a:ext cx="9779183" cy="1325563"/>
          </a:xfrm>
        </p:spPr>
        <p:txBody>
          <a:bodyPr/>
          <a:lstStyle/>
          <a:p>
            <a:r>
              <a:rPr lang="en-US" dirty="0"/>
              <a:t>Multiple Regression </a:t>
            </a:r>
            <a:br>
              <a:rPr lang="en-US" dirty="0"/>
            </a:br>
            <a:r>
              <a:rPr lang="en-US" dirty="0"/>
              <a:t>Model Conditions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7532" y="2313215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Residuals are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Nearly Normal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Variability of the Residuals is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Nearly Constant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Residuals are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Independent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Each Variable is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Linearly Related </a:t>
            </a:r>
            <a:r>
              <a:rPr lang="en-US" sz="3200" dirty="0"/>
              <a:t>to the Outcome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8329-E174-7440-8FD5-179A1532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CC7C28E-1F81-4A7D-BCFC-1C1B30ECED07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152-D9C3-204A-9444-45CD4F18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DAB2324-572C-AA8B-1361-D735849AE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8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0"/>
    </mc:Choice>
    <mc:Fallback>
      <p:transition spd="slow" advTm="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2B2BB8-A845-4978-B866-F6276E9D807A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0553197-22E1-DBA0-86F3-B582C9B01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48" y="693997"/>
            <a:ext cx="9052903" cy="547000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A46AF88-E56D-4705-AE08-0037985DE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1"/>
    </mc:Choice>
    <mc:Fallback>
      <p:transition spd="slow" advTm="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92" y="247650"/>
            <a:ext cx="9779183" cy="88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BC4589-3973-4991-BE38-6272F3FF4046}" type="datetime1">
              <a:rPr lang="en-US" smtClean="0"/>
              <a:pPr>
                <a:spcAft>
                  <a:spcPts val="600"/>
                </a:spcAft>
              </a:pPr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PREDICTING FIREARM MORTALITY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33" name="TextBox 30">
            <a:extLst>
              <a:ext uri="{FF2B5EF4-FFF2-40B4-BE49-F238E27FC236}">
                <a16:creationId xmlns:a16="http://schemas.microsoft.com/office/drawing/2014/main" id="{DAE997F3-4459-D47B-AE53-66D737693E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442034"/>
              </p:ext>
            </p:extLst>
          </p:nvPr>
        </p:nvGraphicFramePr>
        <p:xfrm>
          <a:off x="646679" y="1298848"/>
          <a:ext cx="10849996" cy="416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5728C88-4499-8A18-0BA8-70945F5E09D1}"/>
              </a:ext>
            </a:extLst>
          </p:cNvPr>
          <p:cNvSpPr txBox="1"/>
          <p:nvPr/>
        </p:nvSpPr>
        <p:spPr>
          <a:xfrm>
            <a:off x="790576" y="1298848"/>
            <a:ext cx="250507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Are there aspects of gun policy in the U.S. that predict firearm mortality rate?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29B4CB5-DE3B-17D6-8EE9-1FEEF3838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85"/>
    </mc:Choice>
    <mc:Fallback>
      <p:transition spd="slow" advTm="38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86D28B-F6DA-4DDA-7989-0A6619FDA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6"/>
    </mc:Choice>
    <mc:Fallback>
      <p:transition spd="slow" advTm="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AD0B-7FA4-9C07-CCEE-0A300974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0991" y="136525"/>
            <a:ext cx="9156792" cy="1325563"/>
          </a:xfrm>
        </p:spPr>
        <p:txBody>
          <a:bodyPr/>
          <a:lstStyle/>
          <a:p>
            <a:pPr algn="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61B6B-D48C-6096-1173-EBC6BEAF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44" y="1462089"/>
            <a:ext cx="6312781" cy="3938586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>
                <a:solidFill>
                  <a:schemeClr val="accent1"/>
                </a:solidFill>
              </a:rPr>
              <a:t>In 2019, the U.S. ranked eighth out of 64 high-income countries &amp; territories for homicides by firearm with ​Puerto Rico and the US Virgin Islands, two US territories, ranking first and third. </a:t>
            </a:r>
          </a:p>
          <a:p>
            <a:r>
              <a:rPr lang="en-US" dirty="0"/>
              <a:t>Research Question: </a:t>
            </a:r>
            <a:r>
              <a:rPr lang="en-US" dirty="0">
                <a:solidFill>
                  <a:schemeClr val="accent1"/>
                </a:solidFill>
              </a:rPr>
              <a:t>Are there aspects of gun policy in the U.S. that predict firearm mortality rate?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04A19-6328-0610-1CA6-CC79BF77EF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BA7D28-A89B-43FE-998F-A7F38BE50A11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2DE1A-A0FA-92EE-D6AD-DB20E1FD4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PREDICTING FIREARM MORTALITY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46444-9D45-8FF9-A6A5-FCF2A9625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558C7EF3-B09E-040B-D6FC-6B6FA6F31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33" r="53711"/>
          <a:stretch/>
        </p:blipFill>
        <p:spPr>
          <a:xfrm>
            <a:off x="850693" y="391857"/>
            <a:ext cx="4547013" cy="5650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F567A0-5A20-028A-5D75-6ED87E2951C6}"/>
              </a:ext>
            </a:extLst>
          </p:cNvPr>
          <p:cNvSpPr txBox="1"/>
          <p:nvPr/>
        </p:nvSpPr>
        <p:spPr>
          <a:xfrm>
            <a:off x="381000" y="6042184"/>
            <a:ext cx="8151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https://www.healthdata.org/acting-data/gun-violence-united-states-outlier</a:t>
            </a:r>
            <a:endParaRPr lang="en-US" dirty="0"/>
          </a:p>
          <a:p>
            <a:endParaRPr lang="en-US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1626B061-9CFD-3294-5361-F583B14AD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42"/>
    </mc:Choice>
    <mc:Fallback>
      <p:transition spd="slow" advTm="2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8F52-F9E2-7FCF-7DE9-2BFFFFFF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92" y="321662"/>
            <a:ext cx="9779183" cy="755334"/>
          </a:xfrm>
        </p:spPr>
        <p:txBody>
          <a:bodyPr/>
          <a:lstStyle/>
          <a:p>
            <a:r>
              <a:rPr lang="en-US" dirty="0"/>
              <a:t>Data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90E4E-796C-2EED-0AB0-76D02B723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69336"/>
            <a:ext cx="11649075" cy="470400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Helvetica Neue"/>
              </a:rPr>
              <a:t>U.S.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Cause of Death by Firearm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  <a:latin typeface="Helvetica Neue"/>
              </a:rPr>
              <a:t>Queried from CDC </a:t>
            </a:r>
            <a:r>
              <a:rPr lang="en-US" dirty="0">
                <a:solidFill>
                  <a:schemeClr val="accent1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https://wonder.cdc.gov</a:t>
            </a:r>
            <a:r>
              <a:rPr lang="en-US" dirty="0">
                <a:solidFill>
                  <a:schemeClr val="accent1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chemeClr val="accent1"/>
                </a:solidFill>
                <a:effectLst/>
                <a:latin typeface="Helvetica Neue"/>
              </a:rPr>
              <a:t>grouped by State,</a:t>
            </a:r>
            <a:r>
              <a:rPr lang="en-US" dirty="0">
                <a:solidFill>
                  <a:schemeClr val="accent1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chemeClr val="accent1"/>
                </a:solidFill>
                <a:effectLst/>
                <a:latin typeface="Helvetica Neue"/>
              </a:rPr>
              <a:t>Year and Cause of Death excluding Terrorism, Legal Intervention and Operations of War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1"/>
                </a:solidFill>
                <a:effectLst/>
                <a:latin typeface="Helvetica Neue"/>
              </a:rPr>
              <a:t>458 observations for 11 variables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1"/>
                </a:solidFill>
                <a:effectLst/>
                <a:latin typeface="Helvetica Neue"/>
              </a:rPr>
              <a:t>‘0 - wonder.cdc.gov Underlying Cause of Death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Helvetica Neue"/>
              </a:rPr>
              <a:t>cdc</a:t>
            </a:r>
            <a:r>
              <a:rPr lang="en-US" b="0" i="0" dirty="0">
                <a:solidFill>
                  <a:schemeClr val="accent1"/>
                </a:solidFill>
                <a:effectLst/>
                <a:latin typeface="Helvetica Neue"/>
              </a:rPr>
              <a:t> - Grp by State, ICD Sub-Chapter.txt’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Firearm Laws by State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1"/>
                </a:solidFill>
                <a:effectLst/>
                <a:latin typeface="Helvetica Neue"/>
              </a:rPr>
              <a:t>Database published on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https://www.statefirearmlaws.org/resources</a:t>
            </a:r>
            <a:r>
              <a:rPr lang="en-US" b="0" i="0" dirty="0">
                <a:solidFill>
                  <a:schemeClr val="accent1"/>
                </a:solidFill>
                <a:effectLst/>
                <a:latin typeface="Helvetica Neue"/>
              </a:rPr>
              <a:t> containing detailed annual information on firearm-related laws in place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  <a:latin typeface="Helvetica Neue"/>
              </a:rPr>
              <a:t>1500 observations for 137 variables</a:t>
            </a:r>
            <a:endParaRPr lang="en-US" b="0" i="0" dirty="0">
              <a:solidFill>
                <a:schemeClr val="accent1"/>
              </a:solidFill>
              <a:effectLst/>
              <a:latin typeface="Helvetica Neue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accent1"/>
                </a:solidFill>
                <a:effectLst/>
                <a:latin typeface="Helvetica Neue"/>
              </a:rPr>
              <a:t>‘0 - statefirearmlaws.org Firearm Laws - DATABASE_0.xlsx’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E2BAC-BE60-268E-BE20-F3A64A4436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DF5200F-EA61-4A29-B0E8-E8988227218D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B169-E29D-66CC-8F32-3B5440AFF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52850" y="6297130"/>
            <a:ext cx="4114800" cy="365125"/>
          </a:xfrm>
        </p:spPr>
        <p:txBody>
          <a:bodyPr/>
          <a:lstStyle/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AC3D-6A2E-E794-3FFC-F32DA8DA1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59B9D-F1F4-A248-AE26-9A640546E658}"/>
              </a:ext>
            </a:extLst>
          </p:cNvPr>
          <p:cNvSpPr txBox="1"/>
          <p:nvPr/>
        </p:nvSpPr>
        <p:spPr>
          <a:xfrm>
            <a:off x="2664008" y="453107"/>
            <a:ext cx="79397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hlinkClick r:id="rId6"/>
              </a:rPr>
              <a:t>https://github.com/JAbinette/CUNY-607-Final-Project</a:t>
            </a:r>
            <a:r>
              <a:rPr lang="en-US" sz="2600" dirty="0"/>
              <a:t> 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C94716E-310E-34C0-329C-C5028DB83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2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13"/>
    </mc:Choice>
    <mc:Fallback>
      <p:transition spd="slow" advTm="36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0DA-CE59-6681-2BCE-54FD11C4D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42" y="136524"/>
            <a:ext cx="9779183" cy="848611"/>
          </a:xfrm>
        </p:spPr>
        <p:txBody>
          <a:bodyPr anchor="b">
            <a:normAutofit/>
          </a:bodyPr>
          <a:lstStyle/>
          <a:p>
            <a:r>
              <a:rPr lang="en-US" dirty="0"/>
              <a:t>Transformation </a:t>
            </a:r>
            <a:r>
              <a:rPr lang="en-US" sz="3100" dirty="0"/>
              <a:t>- </a:t>
            </a:r>
            <a:r>
              <a:rPr lang="en-US" sz="3100" b="1" i="0" dirty="0">
                <a:solidFill>
                  <a:srgbClr val="333333"/>
                </a:solidFill>
                <a:effectLst/>
                <a:latin typeface="Helvetica Neue"/>
              </a:rPr>
              <a:t>Firearm Laws by State</a:t>
            </a:r>
            <a:endParaRPr lang="en-US" dirty="0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EA268153-1409-8C4D-57BC-1B3BBBAD3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7" t="210" r="26143" b="32133"/>
          <a:stretch/>
        </p:blipFill>
        <p:spPr>
          <a:xfrm>
            <a:off x="168805" y="1251911"/>
            <a:ext cx="5364446" cy="24450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DFD7E-D16E-EB07-8C1C-E39AF2562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3C24A71-3EA1-4533-A753-7D1564342478}" type="datetime1">
              <a:rPr lang="en-US" smtClean="0"/>
              <a:pPr>
                <a:spcAft>
                  <a:spcPts val="600"/>
                </a:spcAft>
              </a:pPr>
              <a:t>12/7/2022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96B1D-F015-A2AD-EB27-0FE8C196F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4AD05B-7A64-AD44-5B47-C087DA50BA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766"/>
          <a:stretch/>
        </p:blipFill>
        <p:spPr>
          <a:xfrm>
            <a:off x="5926421" y="1707919"/>
            <a:ext cx="6142571" cy="1029388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23DFA5-A815-7689-8CBC-7CBC87B8EE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125"/>
          <a:stretch/>
        </p:blipFill>
        <p:spPr>
          <a:xfrm>
            <a:off x="5678756" y="3923872"/>
            <a:ext cx="6316258" cy="2796246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21" name="Plus Sign 20">
            <a:extLst>
              <a:ext uri="{FF2B5EF4-FFF2-40B4-BE49-F238E27FC236}">
                <a16:creationId xmlns:a16="http://schemas.microsoft.com/office/drawing/2014/main" id="{A9637D1F-40F9-E40E-63D5-D9DBA1652AF4}"/>
              </a:ext>
            </a:extLst>
          </p:cNvPr>
          <p:cNvSpPr/>
          <p:nvPr/>
        </p:nvSpPr>
        <p:spPr>
          <a:xfrm>
            <a:off x="5487453" y="2096067"/>
            <a:ext cx="438967" cy="45774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502135-509C-3F47-83AD-6294026D1339}"/>
              </a:ext>
            </a:extLst>
          </p:cNvPr>
          <p:cNvSpPr txBox="1"/>
          <p:nvPr/>
        </p:nvSpPr>
        <p:spPr>
          <a:xfrm>
            <a:off x="196987" y="4221807"/>
            <a:ext cx="46028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b="1" dirty="0">
                <a:solidFill>
                  <a:schemeClr val="accent1">
                    <a:lumMod val="50000"/>
                  </a:schemeClr>
                </a:solidFill>
              </a:rPr>
              <a:t>The absence/presence of 134 provisions of law were rolled up to the sum of present provisions for each category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46278-FBE8-2104-A276-107A8A18C654}"/>
              </a:ext>
            </a:extLst>
          </p:cNvPr>
          <p:cNvSpPr txBox="1"/>
          <p:nvPr/>
        </p:nvSpPr>
        <p:spPr>
          <a:xfrm>
            <a:off x="168805" y="773212"/>
            <a:ext cx="75219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1"/>
                </a:solidFill>
              </a:rPr>
              <a:t>134 of 137 variables are specific provisions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66EDE-A8A1-A814-16CD-1C0A98491039}"/>
              </a:ext>
            </a:extLst>
          </p:cNvPr>
          <p:cNvSpPr txBox="1"/>
          <p:nvPr/>
        </p:nvSpPr>
        <p:spPr>
          <a:xfrm>
            <a:off x="6542521" y="772042"/>
            <a:ext cx="34938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part of 14 categories</a:t>
            </a:r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F1F98C45-0431-713E-10B5-1464EFC5B47A}"/>
              </a:ext>
            </a:extLst>
          </p:cNvPr>
          <p:cNvSpPr/>
          <p:nvPr/>
        </p:nvSpPr>
        <p:spPr>
          <a:xfrm>
            <a:off x="4799826" y="4787673"/>
            <a:ext cx="733425" cy="495300"/>
          </a:xfrm>
          <a:prstGeom prst="mathEqual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AC58D6-A0AA-BDE2-D603-E661F70F78C0}"/>
              </a:ext>
            </a:extLst>
          </p:cNvPr>
          <p:cNvSpPr/>
          <p:nvPr/>
        </p:nvSpPr>
        <p:spPr>
          <a:xfrm>
            <a:off x="196987" y="3095625"/>
            <a:ext cx="1203188" cy="33337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8DAA10-11B7-31D9-56FE-E0512EC8F8C6}"/>
              </a:ext>
            </a:extLst>
          </p:cNvPr>
          <p:cNvSpPr/>
          <p:nvPr/>
        </p:nvSpPr>
        <p:spPr>
          <a:xfrm>
            <a:off x="7690786" y="2355194"/>
            <a:ext cx="1710782" cy="30459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B20DE4B-D019-B337-DBE4-5B0FCD8CC6C5}"/>
              </a:ext>
            </a:extLst>
          </p:cNvPr>
          <p:cNvSpPr/>
          <p:nvPr/>
        </p:nvSpPr>
        <p:spPr>
          <a:xfrm>
            <a:off x="7791450" y="2085975"/>
            <a:ext cx="3453618" cy="19037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5D98B33-4CD2-9256-B8F4-A3D2572FEA64}"/>
              </a:ext>
            </a:extLst>
          </p:cNvPr>
          <p:cNvSpPr/>
          <p:nvPr/>
        </p:nvSpPr>
        <p:spPr>
          <a:xfrm>
            <a:off x="5706936" y="4695824"/>
            <a:ext cx="1894014" cy="187037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87136153-CD3D-663A-A486-19FD0CC7A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5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77"/>
    </mc:Choice>
    <mc:Fallback>
      <p:transition spd="slow" advTm="74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49DE-1845-A67D-B05D-593A216D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42" y="12573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chemeClr val="accent1"/>
                </a:solidFill>
              </a:rPr>
              <a:t>Can the Total # of Firearm Laws Predict Proportion of Firearm Deaths per State Population?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9FF87C6-97CF-F695-6FE0-11403256E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42" y="2811478"/>
            <a:ext cx="10856982" cy="249710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D612F-1496-F6F3-348E-62FF42312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017A43-BCAF-4A28-8E09-BA44FFA12325}" type="datetime1">
              <a:rPr lang="en-US" smtClean="0"/>
              <a:pPr>
                <a:spcAft>
                  <a:spcPts val="600"/>
                </a:spcAft>
              </a:pPr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45EE1-9097-AC87-1684-B6F84A8F9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PREDICTING FIREARM MORTALITY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2B82C-0ABF-C5B2-1496-8DB27DE67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EB84F46-503E-5622-0864-930A74F6702B}"/>
              </a:ext>
            </a:extLst>
          </p:cNvPr>
          <p:cNvSpPr txBox="1">
            <a:spLocks/>
          </p:cNvSpPr>
          <p:nvPr/>
        </p:nvSpPr>
        <p:spPr>
          <a:xfrm>
            <a:off x="767442" y="381001"/>
            <a:ext cx="9779183" cy="8667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Linear Regression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1E400666-A7D4-03CD-B82C-FF5974D72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54"/>
    </mc:Choice>
    <mc:Fallback>
      <p:transition spd="slow" advTm="30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1"/>
            <a:ext cx="9779183" cy="866774"/>
          </a:xfrm>
        </p:spPr>
        <p:txBody>
          <a:bodyPr anchor="b">
            <a:normAutofit/>
          </a:bodyPr>
          <a:lstStyle/>
          <a:p>
            <a:r>
              <a:rPr lang="en-US" dirty="0"/>
              <a:t>Firearm Laws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11EDAEA-C9CD-4F13-BDB1-E90DA99E9C32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PREDICTING FIREARM MORTALITY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EB6C6D1-6ECF-206F-EF41-5F3B2B583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083169"/>
              </p:ext>
            </p:extLst>
          </p:nvPr>
        </p:nvGraphicFramePr>
        <p:xfrm>
          <a:off x="9117877" y="2213029"/>
          <a:ext cx="2610704" cy="225633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19372">
                  <a:extLst>
                    <a:ext uri="{9D8B030D-6E8A-4147-A177-3AD203B41FA5}">
                      <a16:colId xmlns:a16="http://schemas.microsoft.com/office/drawing/2014/main" val="2160322716"/>
                    </a:ext>
                  </a:extLst>
                </a:gridCol>
                <a:gridCol w="1291332">
                  <a:extLst>
                    <a:ext uri="{9D8B030D-6E8A-4147-A177-3AD203B41FA5}">
                      <a16:colId xmlns:a16="http://schemas.microsoft.com/office/drawing/2014/main" val="3064641589"/>
                    </a:ext>
                  </a:extLst>
                </a:gridCol>
              </a:tblGrid>
              <a:tr h="564084">
                <a:tc>
                  <a:txBody>
                    <a:bodyPr/>
                    <a:lstStyle/>
                    <a:p>
                      <a:r>
                        <a:rPr lang="en-US" sz="2400" dirty="0"/>
                        <a:t>Mean</a:t>
                      </a:r>
                    </a:p>
                  </a:txBody>
                  <a:tcPr marL="125730" marR="125730" marT="62865" marB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29.44</a:t>
                      </a:r>
                    </a:p>
                  </a:txBody>
                  <a:tcPr marL="125730" marR="125730" marT="62865" marB="628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23924738"/>
                  </a:ext>
                </a:extLst>
              </a:tr>
              <a:tr h="564084">
                <a:tc>
                  <a:txBody>
                    <a:bodyPr/>
                    <a:lstStyle/>
                    <a:p>
                      <a:r>
                        <a:rPr lang="en-US" sz="2400" dirty="0"/>
                        <a:t>Median</a:t>
                      </a:r>
                    </a:p>
                  </a:txBody>
                  <a:tcPr marL="125730" marR="125730" marT="62865" marB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20.50</a:t>
                      </a:r>
                    </a:p>
                  </a:txBody>
                  <a:tcPr marL="125730" marR="125730" marT="62865" marB="628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7475457"/>
                  </a:ext>
                </a:extLst>
              </a:tr>
              <a:tr h="564084">
                <a:tc>
                  <a:txBody>
                    <a:bodyPr/>
                    <a:lstStyle/>
                    <a:p>
                      <a:r>
                        <a:rPr lang="en-US" sz="2400" dirty="0"/>
                        <a:t>Std Dev</a:t>
                      </a:r>
                    </a:p>
                  </a:txBody>
                  <a:tcPr marL="125730" marR="125730" marT="62865" marB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28.24</a:t>
                      </a:r>
                    </a:p>
                  </a:txBody>
                  <a:tcPr marL="125730" marR="125730" marT="62865" marB="628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68187516"/>
                  </a:ext>
                </a:extLst>
              </a:tr>
              <a:tr h="564084">
                <a:tc>
                  <a:txBody>
                    <a:bodyPr/>
                    <a:lstStyle/>
                    <a:p>
                      <a:r>
                        <a:rPr lang="en-US" sz="2400" dirty="0"/>
                        <a:t>IQR</a:t>
                      </a:r>
                    </a:p>
                  </a:txBody>
                  <a:tcPr marL="125730" marR="125730" marT="62865" marB="628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31.25</a:t>
                      </a:r>
                    </a:p>
                  </a:txBody>
                  <a:tcPr marL="125730" marR="125730" marT="62865" marB="62865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44413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8BBEA68-0975-6168-F6BF-D164793D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9061" y="1354613"/>
            <a:ext cx="7729806" cy="4775599"/>
          </a:xfrm>
          <a:prstGeom prst="rect">
            <a:avLst/>
          </a:prstGeom>
          <a:ln w="38100">
            <a:solidFill>
              <a:schemeClr val="accent3"/>
            </a:solidFill>
          </a:ln>
          <a:effectLst/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1D8867C2-66DF-4D1B-6735-6E7CA2083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2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35"/>
    </mc:Choice>
    <mc:Fallback>
      <p:transition spd="slow" advTm="14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46" y="286579"/>
            <a:ext cx="9779183" cy="804587"/>
          </a:xfrm>
        </p:spPr>
        <p:txBody>
          <a:bodyPr anchor="b">
            <a:normAutofit/>
          </a:bodyPr>
          <a:lstStyle/>
          <a:p>
            <a:r>
              <a:rPr lang="en-US" dirty="0"/>
              <a:t>Proportion of Population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731CF75-E8F3-ECD4-2374-1A280436D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E5206C8E-C3A4-4031-BD5D-E21E70E7B919}" type="datetime1">
              <a:rPr lang="en-US" smtClean="0"/>
              <a:t>12/7/2022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376C58F-925F-5BE9-06F2-A8369C518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8977A8D-40D5-B499-A961-B1ADA3F1D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EA552-16A8-2A51-7562-0D9589F6C4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68981" y="1186757"/>
            <a:ext cx="8284893" cy="507400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C0EC0D42-C2E8-BBBF-2048-E575181E2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374164"/>
              </p:ext>
            </p:extLst>
          </p:nvPr>
        </p:nvGraphicFramePr>
        <p:xfrm>
          <a:off x="381000" y="2386557"/>
          <a:ext cx="3181349" cy="2256336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281760">
                  <a:extLst>
                    <a:ext uri="{9D8B030D-6E8A-4147-A177-3AD203B41FA5}">
                      <a16:colId xmlns:a16="http://schemas.microsoft.com/office/drawing/2014/main" val="2160322716"/>
                    </a:ext>
                  </a:extLst>
                </a:gridCol>
                <a:gridCol w="1899589">
                  <a:extLst>
                    <a:ext uri="{9D8B030D-6E8A-4147-A177-3AD203B41FA5}">
                      <a16:colId xmlns:a16="http://schemas.microsoft.com/office/drawing/2014/main" val="3064641589"/>
                    </a:ext>
                  </a:extLst>
                </a:gridCol>
              </a:tblGrid>
              <a:tr h="564084">
                <a:tc>
                  <a:txBody>
                    <a:bodyPr/>
                    <a:lstStyle/>
                    <a:p>
                      <a:r>
                        <a:rPr lang="en-US" sz="2400" dirty="0"/>
                        <a:t>Mean</a:t>
                      </a:r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.0001473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1923924738"/>
                  </a:ext>
                </a:extLst>
              </a:tr>
              <a:tr h="564084">
                <a:tc>
                  <a:txBody>
                    <a:bodyPr/>
                    <a:lstStyle/>
                    <a:p>
                      <a:r>
                        <a:rPr lang="en-US" sz="2400" dirty="0"/>
                        <a:t>Median</a:t>
                      </a:r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.0001390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2897475457"/>
                  </a:ext>
                </a:extLst>
              </a:tr>
              <a:tr h="564084">
                <a:tc>
                  <a:txBody>
                    <a:bodyPr/>
                    <a:lstStyle/>
                    <a:p>
                      <a:r>
                        <a:rPr lang="en-US" sz="2400" dirty="0"/>
                        <a:t>Std Dev</a:t>
                      </a:r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5.909e-05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1968187516"/>
                  </a:ext>
                </a:extLst>
              </a:tr>
              <a:tr h="564084">
                <a:tc>
                  <a:txBody>
                    <a:bodyPr/>
                    <a:lstStyle/>
                    <a:p>
                      <a:r>
                        <a:rPr lang="en-US" sz="2400" dirty="0"/>
                        <a:t>IQR</a:t>
                      </a:r>
                    </a:p>
                  </a:txBody>
                  <a:tcPr marL="125730" marR="125730" marT="62865" marB="62865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8.262e-05</a:t>
                      </a:r>
                    </a:p>
                  </a:txBody>
                  <a:tcPr marL="125730" marR="125730" marT="62865" marB="62865"/>
                </a:tc>
                <a:extLst>
                  <a:ext uri="{0D108BD9-81ED-4DB2-BD59-A6C34878D82A}">
                    <a16:rowId xmlns:a16="http://schemas.microsoft.com/office/drawing/2014/main" val="2756444138"/>
                  </a:ext>
                </a:extLst>
              </a:tr>
            </a:tbl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AA21FD9-2131-1655-5A15-F17A281DD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5"/>
    </mc:Choice>
    <mc:Fallback>
      <p:transition spd="slow" advTm="15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17" y="994713"/>
            <a:ext cx="9779183" cy="785327"/>
          </a:xfrm>
        </p:spPr>
        <p:txBody>
          <a:bodyPr/>
          <a:lstStyle/>
          <a:p>
            <a:r>
              <a:rPr lang="en-US" dirty="0"/>
              <a:t>Total Firearm Laws x Proportion of Population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9BDBECA1-A417-444C-B50B-56C40AB0DC79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BF6146-1F0C-2C25-1348-DDE01EAE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73412" y="1797955"/>
            <a:ext cx="8038202" cy="489021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EB6C6D1-6ECF-206F-EF41-5F3B2B583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07724"/>
              </p:ext>
            </p:extLst>
          </p:nvPr>
        </p:nvGraphicFramePr>
        <p:xfrm>
          <a:off x="771428" y="3235735"/>
          <a:ext cx="1764623" cy="1007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623">
                  <a:extLst>
                    <a:ext uri="{9D8B030D-6E8A-4147-A177-3AD203B41FA5}">
                      <a16:colId xmlns:a16="http://schemas.microsoft.com/office/drawing/2014/main" val="2160322716"/>
                    </a:ext>
                  </a:extLst>
                </a:gridCol>
              </a:tblGrid>
              <a:tr h="489169">
                <a:tc>
                  <a:txBody>
                    <a:bodyPr/>
                    <a:lstStyle/>
                    <a:p>
                      <a:r>
                        <a:rPr lang="en-US" sz="2400" dirty="0"/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24738"/>
                  </a:ext>
                </a:extLst>
              </a:tr>
              <a:tr h="49344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-.702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475457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6E54C76-10DA-B2A0-2EE9-0D71D7672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16"/>
    </mc:Choice>
    <mc:Fallback>
      <p:transition spd="slow" advTm="18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E2E3E-148D-4BE4-88A4-447C4BC3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12" y="335913"/>
            <a:ext cx="9779183" cy="803988"/>
          </a:xfrm>
        </p:spPr>
        <p:txBody>
          <a:bodyPr/>
          <a:lstStyle/>
          <a:p>
            <a:r>
              <a:rPr lang="en-US" dirty="0"/>
              <a:t>Simple Linear Regression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15C9-579A-6644-A782-7D56C8F55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B872DA-9833-45D8-A81E-E3ABDF74451E}" type="datetime1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F55DB-0AAD-684A-B0E2-8EF58E03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PREDICTING FIREARM MORTALITY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37C3-0E79-CD4B-92A9-5B5F9E74A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B641E-89D2-B764-C05D-656716E80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5"/>
          <a:stretch/>
        </p:blipFill>
        <p:spPr>
          <a:xfrm>
            <a:off x="476560" y="1840334"/>
            <a:ext cx="8029266" cy="44458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E90C27-DD46-A874-E181-B0F28FE594C5}"/>
              </a:ext>
            </a:extLst>
          </p:cNvPr>
          <p:cNvSpPr/>
          <p:nvPr/>
        </p:nvSpPr>
        <p:spPr>
          <a:xfrm>
            <a:off x="2116631" y="3732474"/>
            <a:ext cx="5674035" cy="9365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02AA6E-BE60-20C2-FA6D-D91915A67494}"/>
              </a:ext>
            </a:extLst>
          </p:cNvPr>
          <p:cNvSpPr/>
          <p:nvPr/>
        </p:nvSpPr>
        <p:spPr>
          <a:xfrm>
            <a:off x="553225" y="4007727"/>
            <a:ext cx="7237444" cy="66132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D2551A-A9E2-9211-7C7F-E37B85E346E8}"/>
              </a:ext>
            </a:extLst>
          </p:cNvPr>
          <p:cNvCxnSpPr>
            <a:cxnSpLocks/>
          </p:cNvCxnSpPr>
          <p:nvPr/>
        </p:nvCxnSpPr>
        <p:spPr>
          <a:xfrm>
            <a:off x="3584899" y="3732474"/>
            <a:ext cx="0" cy="93657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3B1BF5-B60D-77AF-E8C7-A6A083062AF6}"/>
              </a:ext>
            </a:extLst>
          </p:cNvPr>
          <p:cNvCxnSpPr>
            <a:cxnSpLocks/>
          </p:cNvCxnSpPr>
          <p:nvPr/>
        </p:nvCxnSpPr>
        <p:spPr>
          <a:xfrm>
            <a:off x="5045528" y="3732474"/>
            <a:ext cx="0" cy="93657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CF269F-6B90-8116-FD80-05125B8FF3E3}"/>
              </a:ext>
            </a:extLst>
          </p:cNvPr>
          <p:cNvCxnSpPr>
            <a:cxnSpLocks/>
          </p:cNvCxnSpPr>
          <p:nvPr/>
        </p:nvCxnSpPr>
        <p:spPr>
          <a:xfrm flipH="1">
            <a:off x="6162675" y="3732474"/>
            <a:ext cx="4665" cy="93657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7598F-9CC3-3A72-9E6A-EA62BBF9679C}"/>
              </a:ext>
            </a:extLst>
          </p:cNvPr>
          <p:cNvSpPr/>
          <p:nvPr/>
        </p:nvSpPr>
        <p:spPr>
          <a:xfrm>
            <a:off x="476559" y="5625103"/>
            <a:ext cx="3695388" cy="27184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A3D2E0-EE7E-5FF2-1580-2DA92893A13A}"/>
              </a:ext>
            </a:extLst>
          </p:cNvPr>
          <p:cNvSpPr txBox="1"/>
          <p:nvPr/>
        </p:nvSpPr>
        <p:spPr>
          <a:xfrm>
            <a:off x="643812" y="1232897"/>
            <a:ext cx="1154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Proportion of Population = 1.906e-04 </a:t>
            </a:r>
            <a:r>
              <a:rPr lang="en-US" sz="2400" b="1" dirty="0">
                <a:solidFill>
                  <a:schemeClr val="accent2">
                    <a:lumMod val="90000"/>
                  </a:schemeClr>
                </a:solidFill>
              </a:rPr>
              <a:t>– 1.470e-06 </a:t>
            </a:r>
            <a:r>
              <a:rPr lang="en-US" sz="2000" b="1" dirty="0">
                <a:solidFill>
                  <a:schemeClr val="accent2">
                    <a:lumMod val="90000"/>
                  </a:schemeClr>
                </a:solidFill>
              </a:rPr>
              <a:t>x</a:t>
            </a:r>
            <a:r>
              <a:rPr lang="en-US" sz="2400" b="1" dirty="0">
                <a:solidFill>
                  <a:schemeClr val="accent2">
                    <a:lumMod val="9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>
                    <a:lumMod val="90000"/>
                  </a:schemeClr>
                </a:solidFill>
              </a:rPr>
              <a:t>Law.Total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F4D495-6AD9-2F6F-BF23-867E6263506B}"/>
              </a:ext>
            </a:extLst>
          </p:cNvPr>
          <p:cNvCxnSpPr>
            <a:cxnSpLocks/>
          </p:cNvCxnSpPr>
          <p:nvPr/>
        </p:nvCxnSpPr>
        <p:spPr>
          <a:xfrm flipH="1">
            <a:off x="2062265" y="1240971"/>
            <a:ext cx="149290" cy="13996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45ECBC-238F-BA0C-14E1-A02E13985B73}"/>
              </a:ext>
            </a:extLst>
          </p:cNvPr>
          <p:cNvCxnSpPr>
            <a:cxnSpLocks/>
          </p:cNvCxnSpPr>
          <p:nvPr/>
        </p:nvCxnSpPr>
        <p:spPr>
          <a:xfrm flipH="1" flipV="1">
            <a:off x="2211555" y="1240971"/>
            <a:ext cx="149290" cy="13996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2579F2-88E2-E354-EB98-32E3D52BDA6E}"/>
              </a:ext>
            </a:extLst>
          </p:cNvPr>
          <p:cNvSpPr txBox="1"/>
          <p:nvPr/>
        </p:nvSpPr>
        <p:spPr>
          <a:xfrm>
            <a:off x="8659049" y="2438066"/>
            <a:ext cx="33715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Total number of firearm laws is a </a:t>
            </a:r>
            <a:r>
              <a:rPr lang="en-US" sz="2200" dirty="0">
                <a:solidFill>
                  <a:schemeClr val="bg1"/>
                </a:solidFill>
              </a:rPr>
              <a:t>statistically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</a:rPr>
              <a:t>significant predictor</a:t>
            </a:r>
            <a:r>
              <a:rPr lang="en-US" sz="2200" dirty="0"/>
              <a:t> of Proportion of Firearm Deaths per Population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R-squared </a:t>
            </a:r>
            <a:r>
              <a:rPr lang="en-US" sz="2200" dirty="0"/>
              <a:t>indicates the model accounts for </a:t>
            </a:r>
            <a:r>
              <a:rPr lang="en-US" sz="2200" dirty="0">
                <a:solidFill>
                  <a:schemeClr val="bg1"/>
                </a:solidFill>
              </a:rPr>
              <a:t>49.34%</a:t>
            </a:r>
            <a:r>
              <a:rPr lang="en-US" sz="2200" dirty="0"/>
              <a:t> of the variability.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C22D028-3925-91A2-78BB-EC4DD7E3E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9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05"/>
    </mc:Choice>
    <mc:Fallback>
      <p:transition spd="slow" advTm="19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{2D50A6FD-4BB0-4ADE-B59A-F206ED7AEDE6}tf45331398_win32</Template>
  <TotalTime>2543</TotalTime>
  <Words>742</Words>
  <Application>Microsoft Office PowerPoint</Application>
  <PresentationFormat>Widescreen</PresentationFormat>
  <Paragraphs>176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Courier New</vt:lpstr>
      <vt:lpstr>Helvetica Neue</vt:lpstr>
      <vt:lpstr>Tenorite</vt:lpstr>
      <vt:lpstr>Office Theme</vt:lpstr>
      <vt:lpstr>Predicting  Firearm Mortality</vt:lpstr>
      <vt:lpstr>Overview</vt:lpstr>
      <vt:lpstr>Data -</vt:lpstr>
      <vt:lpstr>Transformation - Firearm Laws by State</vt:lpstr>
      <vt:lpstr>Can the Total # of Firearm Laws Predict Proportion of Firearm Deaths per State Population?</vt:lpstr>
      <vt:lpstr>Firearm Laws</vt:lpstr>
      <vt:lpstr>Proportion of Population</vt:lpstr>
      <vt:lpstr>Total Firearm Laws x Proportion of Population</vt:lpstr>
      <vt:lpstr>Simple Linear Regression </vt:lpstr>
      <vt:lpstr>Can We Make a Better Model?</vt:lpstr>
      <vt:lpstr>Can the Number &amp; Category of Laws predict proportion of Firearm deaths per State Population?</vt:lpstr>
      <vt:lpstr>Multiple Linear Regression - Full Model</vt:lpstr>
      <vt:lpstr>Multiple Linear Regression – Backward-Selection</vt:lpstr>
      <vt:lpstr>Multiple Regression  Model Conditions 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Primary Votes</dc:title>
  <dc:creator>Jennifer Abinette</dc:creator>
  <cp:lastModifiedBy>Jennifer Abinette</cp:lastModifiedBy>
  <cp:revision>2</cp:revision>
  <dcterms:created xsi:type="dcterms:W3CDTF">2022-12-06T02:48:36Z</dcterms:created>
  <dcterms:modified xsi:type="dcterms:W3CDTF">2022-12-07T23:39:51Z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